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1" r:id="rId1"/>
  </p:sldMasterIdLst>
  <p:sldIdLst>
    <p:sldId id="284" r:id="rId2"/>
    <p:sldId id="285" r:id="rId3"/>
    <p:sldId id="256" r:id="rId4"/>
    <p:sldId id="261" r:id="rId5"/>
    <p:sldId id="260" r:id="rId6"/>
    <p:sldId id="262" r:id="rId7"/>
    <p:sldId id="263" r:id="rId8"/>
    <p:sldId id="265" r:id="rId9"/>
    <p:sldId id="277" r:id="rId10"/>
    <p:sldId id="267" r:id="rId11"/>
    <p:sldId id="269" r:id="rId12"/>
    <p:sldId id="271" r:id="rId13"/>
    <p:sldId id="273" r:id="rId14"/>
    <p:sldId id="275" r:id="rId15"/>
    <p:sldId id="279" r:id="rId16"/>
    <p:sldId id="280" r:id="rId17"/>
    <p:sldId id="281" r:id="rId18"/>
    <p:sldId id="282" r:id="rId19"/>
    <p:sldId id="2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8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2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05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03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9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9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87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5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33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3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4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E%D1%86%D0%B5%D0%BD%D1%8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u.wikipedia.org/wiki/%D0%91%D1%8E%D0%B4%D0%B6%D0%B5%D1%82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2200" y="737659"/>
            <a:ext cx="10397067" cy="3114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Познавательная игра по</a:t>
            </a:r>
          </a:p>
          <a:p>
            <a:r>
              <a:rPr lang="ru-RU" sz="48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финансовой грамотности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«Бюджетный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604774" y="6341533"/>
            <a:ext cx="7456503" cy="516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Дивеево</a:t>
            </a:r>
          </a:p>
        </p:txBody>
      </p:sp>
    </p:spTree>
    <p:extLst>
      <p:ext uri="{BB962C8B-B14F-4D97-AF65-F5344CB8AC3E}">
        <p14:creationId xmlns:p14="http://schemas.microsoft.com/office/powerpoint/2010/main" val="27835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158067" y="745068"/>
            <a:ext cx="7984066" cy="2683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</a:t>
            </a:r>
            <a:r>
              <a:rPr lang="ru-RU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квеста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просвещение населения, создание необходимой мотивации для повышения финансовой грамотности на доступном уровне с помощью игры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развитие познавательной активности и творческого мышления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158067" y="3729566"/>
            <a:ext cx="6883400" cy="1583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  <a:p>
            <a:r>
              <a:rPr lang="ru-RU" dirty="0" smtClean="0"/>
              <a:t>школьники и граждане, интересующиеся бюджетной тематикой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40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«Пословицы»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45040" y="1901841"/>
            <a:ext cx="7456503" cy="139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З</a:t>
            </a:r>
            <a:r>
              <a:rPr lang="ru-RU" dirty="0" smtClean="0"/>
              <a:t>а 1 минуту расшифровывать пословицу.</a:t>
            </a:r>
          </a:p>
          <a:p>
            <a:r>
              <a:rPr lang="ru-RU" dirty="0" smtClean="0"/>
              <a:t>Каждая цифра соответствует порядковому номеру буквы в русском алфавите(Алфавит прилагается)</a:t>
            </a:r>
          </a:p>
        </p:txBody>
      </p:sp>
    </p:spTree>
    <p:extLst>
      <p:ext uri="{BB962C8B-B14F-4D97-AF65-F5344CB8AC3E}">
        <p14:creationId xmlns:p14="http://schemas.microsoft.com/office/powerpoint/2010/main" val="390375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5997" y="793545"/>
            <a:ext cx="1058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1647" y="1858039"/>
            <a:ext cx="65783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12,16,17,6,11,12,1</a:t>
            </a: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18,21,2,13,30</a:t>
            </a: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2,6,18,6,8,7,20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62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0171" y="36271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841983"/>
            <a:ext cx="802541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2,32,5,8,6,20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19,16,19,20,1,3,13,33,6,20,19,33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13,10,26,30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5,13,33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20,16,4,16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25,20,16,2,29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6,4,16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19,16,12,18,1,27,1,20,30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95480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0171" y="36271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3111" y="1783016"/>
            <a:ext cx="80254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21,4,16,3,16,18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5,16,18,16,8,6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5,6,15,6,4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90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140171" y="36271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Алфавит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EF9DFC5-0EF5-66A3-2F81-44375C2B8F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 t="2994" r="-1"/>
          <a:stretch/>
        </p:blipFill>
        <p:spPr>
          <a:xfrm>
            <a:off x="3586579" y="1376038"/>
            <a:ext cx="7688074" cy="4602263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364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140171" y="36271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8217" y="1526959"/>
            <a:ext cx="73329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№1. Копейка рубль бережет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№2.бюджет составляется лишь для того чтобы сокращать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№3.Уговор дороже денег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66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data:image/png;base64,iVBORw0KGgoAAAANSUhEUgAAAbQAAAC+CAYAAABd2PqUAAAAAXNSR0IArs4c6QAAIABJREFUeF7sfQd4FWX2/nt7ek9IJ4TeBRVUimBBqfbK2rHXte+6rv7c1bXr7tobVtRVQUBRUREU6SUkFGmBEEJCeiXltv//fHPn3rlzZ+6d20LKfD48SDLflDMz3zvvOe85R2O32+1Qh2oB1QKqBVQLqBbo5hbQqIDWze+gevqqBVQLqBZQLcAsoAKa+iCoFlAtoFpAtUCPsIAKaD3iNqoXoVpAtYBqAdUCKqCpz4BqAdUCqgVUC/QIC6iA1iNuo3oRqgVUC6gWUC2gApr6DKgWUC2gWkC1QI+wgApoPeI2qhehWkC1gGoB1QIqoKnPgGoB1QKqBVQL9AgLqIDWI26jehGqBVQLqBZQLdBrAY0KpFRVVeFQSTGqq8vR0FALvV6P+PhkpKfnoG9ePmJjYyWfEDa3shKHDnFz6+vrYDC45ub27cfmajQa9QlTLaBaQLWAaoFOskCvBLS2tjYU798Di6URWVmpiImJhk6nBWCH1WZDdVUtysvrkNYnDxkZWTAYDM7bQXP379sNq7UJ2dk0NwZ6vRYEchYrza1BRUU9UlNzkZGZ7Ta3k+6pehjVAqoFVAv0Sgv0OkCzWCzYs7sQMTFaJKckwm4DbDYrAzNAw1iVVqsFkavi4kNISMxBRkYOdDodaO7uP7YhNlaHlNQk2Gx22KzuczlgpLmlSEjMQkZGLpurDtUCqgVUC6gWCK8FehWgEYsq3r8bJpMZCQmxoLLMdkI0BmauwbkKCdzsKDtcg6TkHKSk9sH+fX8gMsKCeEVzgbLD1c65qvsxvA+yunfVAqoFVAv0KkBraKhHddVBxMWZEBkZ5WRmBDY6rYYBnM1m47ga/UynRU1NLWz2aERExKO5qcLPuXWw2aOQlpbDjqcO1QKqBVQLqBYInwV6FaAVF++ByWhGXFwkbHY7tBoNTAYDzGYL6hoaYGCikFgGaBaLlcXFyP1YVlaD9nYgJSUSsbGuuUaDns2trWsA/T/NJWZnsXJzCRAPM4aXjdTU9PDdRXXPqgV6sAXItW+xmGFl7n3x0JAvpQdfvejSNPSx3fUu15sHStihjP6f7icNCsWQPoH/Ga2XWm1wF9erAG3r5nVITDQiNS3Jwcas2LJzP37cuAc7Dh5FVIQeYwfl4Nzxw5GXlQY77Ey9uG3bLrS22pDXt49rrtWKzTv3YbljbqTJgBMHZePcU4ajX1YaY3h6gw7bCnYhPaM/+uYN6HpPoXpGqgW6uAXq6upQXHwA5UfK0d7e1sXPNvjTY4s7rffeulR2UVCTu3rO82XlvF+OD/2U5FRkZWUhNi6WgZjVamMq87i4WObNChTYehWgrfl9BdLSYpCVlQ6b1YbvVhfgf+sOoKpFA7vFDBgj0GHtwNg0I26YcRIG5mXAaNRj44YCNDa2Y+CgHOfcb3/dyuZWH6O5FmiMJrRbzRiTZsC8GSdhUD+aa8DGDduQnjkA/fsPDv5pV/egWqAXWaCxoRHbthWi+MABaDVaaFhYgFvpXYzALs3PgvnQV9LyWLh/qe3p9z5ASfJWUlzf60RuFhf/JzvYj2t6EH8e3h5LYpT0h+6d1WpHSkoy+vXLR3R0FBPamc1m5301GIxIS01FfEJcQE96rwK0LZvXMoaWlZWGQ4eP4o0lG7BhbyXq9hWh+fBeICISaWMmQ2uMxGXj83DZtHFISU7Ali07GEPrm5fG5paUVuCNpdzc+r1FaDq8F5qISKSOmQydKcp97tad6JOejzyVoQX0gKqTeqcF6It93779KCwsRGtrq4dS2JfIihN7ddYQI1cwaKrknO1OAFCy9fHeRqPh0prooyQxMQkZmeksT5fCOeRGJkAj9kZ/OjooJBSLrKxMREX5rzvoEoB26aWXdorNBw3sh0sumY7hQwfg59Ub8eFv+1FUtAutewuB9mOw2K3Qp+YgZeR4XDZlNC6eNBQpibFY9etGFBTswjnnTMKIYQPw028b8dHq/SgqpLnbgI5WWOwW6FNz3eYm09xVG/Htsl9w9GhV2K9x2LBhePzxx8N+HPUAqgXCbYHGxkYUFW3HoUOHGQOzMYDi1Mcc9ZGnP8KYTaDnqTQm5Gv/UvtRcn6hOr6v8wvv77l7ZLNS3MyC1NRU5Of3R2QUCfI49yMPaPQBQ8DGu5XJHUmgxqdBKT3PXgVoqakpOPfciZg8aRzWbCzCB6v3Y9fOvWjZuRXtzbWAxoa43EFIGHYyLpo8AlecMRKwmvHNsl+xe/dBnD75REyaPA5rnXP3oWXXFnQ018HOzx1Kc4ezuXZLB5u7bl0Bmpubld6TgLdTAS1g06kTu5gFqqqqsW3bNhw9WgmdVsdEXByY8UMe1JQAhq/L9QdQpI7Hz+/NgEbiDwIsYstpaWnon5+PiMhI5mZkdmHFKMjlaIW5owMdHR3cvzvM6JPeB/n5/WAyGX3dKrffdylA+9///ufXyfu7MZ+HFhVlR1tbC15ZtAbrimuQZGvEtFH9UFxajW2NRsAAXHv6QMyadAKqq5uRkJCJ1LR0lsMWFWVDW1srXv36d6wtrkWSrQnnju6H/YeqUdCgh4bmThmEmRNHo6a6GfGJmUhLy/D3VP3afufOnYyZqYDml9nUjbuwBWqqa7Bt23ZUVFSwr3RaHO12AUPT+GJovpQV3i9eDtB48BKDmNz2vRXQePZlt9mRkZGOfv36wWg0McDiBwFbR3sHzBYzLGYLAzqrzcpAMCM9Hf1UQPP9hhKt3benCAkJBuw+WIY3l22BzhSJ66afgqIDFVj0WyGmDsvA9bNPwbGmFkTHpCEzM89ZKYSqjCQmGLD30BG8+e1maE2RuPZcmnsUi1dvw9Rhmbh21ng2NyamDzIy+4a9UogKaL7vu7pF97IAB2hFDkDT+QVovlySwVhCjv35iukJj6mEQfqzPydntbtia4HMD8Yu4rkkuuswm9GnTxoGDhiAiIgIls5Eg5UJtFjQ3taO9vZ29v/kUubjaPR3ZmYm8vPzYDSqDM3nfaEg88EDe2G3taCqoQnb9x9Bc1sbrDYz+mWkYFi/bFjNdiQlkx8316OW44HiPWxuTVMzCveVobmVm5ufmYph/bJg6bAjOSUbmZk5nVLLUQU0n7dc3aCbWaCaAK2gCEePVkBLLkem8eBdjiTv8yYhDJKdsSpBXAk7qUELMrnReDWiy72oZTlx7PfgRCm0H3GenPD3gdwW5/407jl4wvOic2LbMZN5budVgulLwSk6abEqk2dnKckpyO+fz4GZxcIJWUjCb7fDbO5g8bL29g7GyHgwI0ZH/87KzsKAAfkqoCl9QOiBpGr7ZYdLUHW0DLX1ddDrdEhMSkJanxz0ZRXz4yQlsXRjqqurUFZ6EFWVR9hcg16HxMRkpPbJRm5uP8TFBSY7VXr+wu1UQAvEauqcrmwBArSCgkIcZS5HgwPQnFzEA9CErIc5JhUIDSWZEsMA75O5XDGXipLVfyXgcoCgE7BkMJf7vZLcAOk75AQr0a85AOPq0QoHJ5t3/YwDPs99s7MioKYatXYbuyZKfiY1otQgECIxB20rLCFIx0pISEJ+v3xW+L2tvd15P6hghdViRgcDtA43cYjVwu2Lctays7MxcGB/FdD8fUm9BXT93dfx2l4FtONlefW44bJAVVUNCgu242glMTSKockzNKr4YzAaEWEyQafXOXOeOMzgFnJusbazYuRwsCdKYOaYAVfZx1Gf3LH4utgg+5Uw29nBfmx2TvDAFTjnF3ZHnhwxNf6YEujBQEkEPAwoHeo/RXaVw0QFYC4+PgdynA0o34+r4kE2jWAJzw6slIBQDdueClBERkQwANLrjawLSUSkiV0Px8psrNoLCT7a2trR2tbGWBv9kgNGLnbG2yAnJ0cFNEUPQQ/ciAe0oUOH4v/+7/964BWql9TbLMC7HEkUotXqRYyCcznyCzC5tCivifKW+FZPjDFobC7QYIISjrpxbkAuIZn+MODha7jySdsO0GLHcDAcHoCoioUGDtbiBCXuWAS+XLcOR+cODQGsCGFEjMmdTXkCnfj3xJzYOTgylsXsS+pZ8WRtnqjHrsp57lrHt4Arkd1jHw57ko3onAj4aBseoBiYOQ5D4NV67BhTex9rbYW5wxE3EwKZII7Wt28uBgwII0Ojwr7PP/8sGhobMXbsibjyirl+00EpQ69duxYvvfQS+1W4VY49dVHgAS0hIQF//vOfQcAWzKAHtKysDF8vXoji4mIMGTwYc+dehejomGB2q85VLaDYAsIYGrEFpnIUzSbWRArIxMREt/CAm/vRASaSMnoN2ELMMzgWaRIwJ/H/c+s3H5fi5vLbeG5LgOmIoTm2409feC6SQMNAgKuAIvV7rhmI+7mK9y02tHA//HWKgdKB+I5jckDua7/sTGUYqNv+oQH1kqyurmagRmpHJgax8u5XB4N2MMXc3JzwARoh7Ruvv4L03FxMPutMfP7RR0hPTsUFF1wk61/19eSWlpZixYoV7A+JNFRA82Ux+d/zgEZbkDrojDPOYH+I9gcyKisr8fOKn6CPNGHMySdj0+9rEKE34LzzLzyuZXYCuRZ1Tve0gDCGRl/+boDmQDZal+h3BGj0rDsZl2CBFQOZG0CImJI3QHMu7DwzggvQeKDzPBYHSIwRCliab0DjRC1ywOOcLzgXX8DDzkOAUL4YmxC4nUDux6PEmK+gTBkxP1I1VlZVorGxySHTN7vFEnm3J/3NMzRhc2Ulh1eUh3bsWAue+L9HcPdDj8KssaG1sRGLv/gKd995N0wmk5LjuG1DIPbzzz9j7969SE5ORk1NTcgBrb6+Hvfccw+2b9/ucX5vvfUWxo4d6/d5S004cOAA7rrrLpSXl7v9esSIEXj55ZdBrEnp2LJlC+6//35QlQTx+Pvf/445c+ZI7ooHNHqxGxoaGOUfN24cAzV/r5PmHjx4ECt/W4VJZ05FRHQ0KkpKsXntb7ju+pthMkUovRx1O9UCAVtAjqFxcTAXV6MFj96x6OhoN3YlXuDdwIZ3IToYmfAkvQIgESM/AI0DAheoSQGfNEPrGYAmtCslx7e1t6Gqsgr1DfUOub7VJbYUFFwOO6DRif3t0Qdw7c23Q2cw4lhTE1Ys/wl33na7Xw/snj17nKyMJp5yyik488wz8eSTT/Z6QCMaTsnRK1eulLSpEkCjxOopU6YwG//xxx/sRefZGmXqKx1lR45gxaqVOOmUcTBFRuDIoRLs3l6EG66/Reku1O1UCwRlATmGJgY0o8nIAVoUB2jiIQlQKqBJujI9gF2hy1HqRgvvBRfz0zKX49HKoyCywaqCkCjEKdyxOz8W6B7zLsegGRp9oS9f/j37Sm+or2XyyjPOOAeFRYUYMmoETh4/HuvXrsPH73+AuXOvwJjRY5CclMyuqbGxgWWDU5BWOI4dO+YEssOHDzNJJr/QUiCXr+UYyhhad2JodAOXLFmCf/zjH7KLgFJAI1A8QoDkcOcSUBJbpA+HCRMmuO2f7jXlgpA7h75wKWOf5v6+9ncUFm3HRZdeiuycbGzZtAm1FVVISkrA1q2bERkRieSUVFaZ5KSTxgXsdg5qxVMn92gLeIuhCUGNFjzyTChiaDIuRvFC7sslKBdbk4rThYOh8UyPZ4DCHAXJWKEjFtfZLkchSyZQI0A7Un4EdbV1rCKIU1kpiBXyrsqQAdqrr74MjVaP0yZOQlJSEtrb2rB8+XJ88+13SEpJxaOP/x0VFeXYWbgNMbFRKNm/D+NOPhVDBg/Fhx++j/qmBjzyl0eR5AA5qsdG7sV169ax6+OBbNCgQc7nKBhAo0WZAo1FRUWs9tuOHTvYv0nU4G1QnhgBK5VkGT58OE466ST07et/VY9QuBzp4+Hee+/FoUOHQgJo/E42bNjAbL9161bmGuZtT9dJEtrt24vw6WcL0L9ff0yaNBk7dhbhQEkxUvpkQKPRY9DQoWhqbMJ7b78Lg16LGdPPxfjx45kfhT5MdhRtQ2ZGBs4//+IevbiqF9f5FvAWQ3NK7AGmaiSGxsfQvDI0FdCc5umMGJoQ0JjLsa2drcs1tdVuYCb+oAgpQ3vw4Xvx7NMvorq5Hs3NTYyaUm7B7p1/YM3qdThh3EkYPXI4dBogJTEFbS0tWPT1IpSWlSG7/yAkJMRi7/YCnD/nYlBMiJgCxcgGDhzIWAItquIRCKCRkOS7777Dxx9/7BUI/HkVCeQuuOACXHTRRUxcoWQEC2iUe0Gxtk8//dTr4fxhaMIdUYNEnq1RInn//v1x+umnIycnG6t+X4X0nH6oqapBY00lhg0ZgtNPnwKNXsc+TBqbW1i1hsrycowbfxKycrOZm4DcB3ExcagpP4rlP32PW27yz/WsxK7qNr3bAr4YGrmqaOGjnoMcQ+NEIUoATSi2kFvYvTIdkRKSZ0wqQ3NZX87lWHq4FLW1tbIPN8/aQiYKefCR+3H53KsQGx0Nvd6ADqsVzY1UKd6O+Ph4aPV6tLW2MsWMVmNAZmoSjCYTquobYdUCOo0N27duwkvPPY/4uBRERkY6mQEly0kNfwCNGNmvv/6Kf/3rX04xSahffQLwefPmYe7cuT5FL8ECGqUtPPTQQyC3rLcRKKDx+yQGS8D2+++/IzY2GjoDcNV11yNv4GDYbVqYdDrERUXi2LFWVNU3wG63cAmTRiPM7e1oaWmBTqdHdEwUdBoNOjracbCkBAf378ct824N9S1Q99fLLeAPQ0tMJFFI5wOaWLmoApo8oFHqBYlCSN3OiwClHvGQA9qaNavx2+rf0dDUhPYOM7Q6A+vlRbGW8y+YjQmTJrDFTUPlUGwaGHUaliHe1NLGOpA2tzYjOjYGH7/3PhJi4jB69GiceuqpXl9PpYBGbGbBggV49dVXHVnm4X3rp02bxsCGgFxuBANo9KXyyCOPYOPGjT4vJFhAowNQIVACtfqGBrRZOnDGOWfD3NYBo97IehFFGPVoo+rXpCLT2BgTozkrV6zCmt/XsThFYgLZwopIk4m5GydOmIARI0b6PH91A9UC/ljArfSVnvLQbE7ZOdMAOso1kiudXI4UixfGtiSZmiBB2qA3sGoYwjgOP0cqtsN+58hbk4qh8XO9Sfd5Jufzb5EYQxz74ms0SqUCuJ2H7H64HDnhkFZbSgOUr/voFoMU5PZRDO1Q6SHG0KTYNO035IBGO21uasJDjzwCi82GwYMHIycvD1ReJisrAympKbBaqdAk5WFQBr8NGrud/WloaERin1RoTQZ89t77uOn6eUyW72soATS60KVLl+Kpp57qFDDjz/nCCy9kUnq5qs+BAhpdD4lgnnvuOV/mYb8PBaDxB9q9ZzdWr1+HM849Bx0trWhtamJgZafcEUf1AbvdyqoRUK22yqNVqKquYcz8YHExi58NzM/HbTffzJr1qUO1QKgtEE5Ao9w1Eq7pdbR+Cbs/c9VD+GaTDESFK78I0Pg6h3zJJjegYvJ+ziqci5NL4JZLCxCnFQiBSQU05U+XRx7a3r178Nqr/8b08y7A8JHDodUaoDcaEBFhQnVVNVOqcMYnl6Medo0WMVERWL96Fb5e+BXOmT0LMy+8GK+/+BL+8sBDis5ECaCRDJ2qYFAcSGqMGTMGl19+OU444QT2xdbU1OQ1D422o3yv3bt344svvsDq1aslgZIe/kcffRQzZ86UPG6ggLZ//352fuL8NTmDhRLQ6Cvpl9W/YdIZU7Bs0UIU79mHGbPnYNCwkWhtb6fCdSBAY8mdGg0Du9i4WLS3dcBiNqO5uQFbNmxC6cEDuOKKPyE7W9qVrOjmqxupFpCwQFgADWAfpiS++vKrL1FQUMCOzNUU5AZ5Y+gjluL9BFjC8iRs3XOwPBI50PpBOgMuDy6GgSNXOopjc0IgEwKUT2DzxdAkqoTw5yb3MDFWKehW0GsY2oLPFiA+KRFTp05BNSU8a3Uor6jEhnXrMXHSaUxNRF8kNPR6E2Li46CxWvD+W29ixoyZWLx0MZpbO2Bpa8Xzzz6v6GX1BWiUs/DMM89g8eLFHvsjIccDDzyAc845x00+7o9snx5EUgI+9thjkgBDyckUs5Nim4EAGn0U0PUQ41Q6Qglo+4v344233oQxIgLZmekYNmQYDpYcxLlzzoPFZsex5mZYrWauzp3dznpSHTxYitEnjEJyYgLrLEC17zZu3IToiEicdcZZSi9D3U61gCIL+AVoFENz5KEJGZVHCSwNWEx8z+49+OSTT1BeUc7EXwRyrIWJ1cZcl5MmTcLJ405mnbLZEKsjNRqYjCZ8++23rHADASCptmmdIhAUS/WFF+xV8i/IjxMDoLDqBr8PD5ejTFFi6iJCw8pVeHaU1HK/DT3W5bj464U4XF6Bk04ai+qaavy2dj2KDxzC8KFDcfkVF0On17Ov9OiYGHy77AcQo0tOjEasMRJ33nkvi7lQjI0eHPqyVzJ8ARpVFKFqHFLsjNgTVdAQ3xB/AI0/R5K5P/zww5KVOsjVSTE18QgE0IgNkhtT+GXoy06hBDR6eUmEQi4VeoErK4/ii68+Q0PrMZgtGowaNQrjTj6RpWxodTpUlFdg6dLvUHG0AkMHD8SJJ4yCVqPDwQMHMXTwIEyYONnX6au/Vy3glwX8BbQYXhQiaJnmPKAAkIwGI6tP+s0337BwCq0dWtYRm6sKT4PeS17Nyxcb5ivO26xWrpSVVoMFn3yCvXv34brrrkN+fj4TPVAaAV8fkgMRKwMQys/VG7jivRS/o79b21pZCSgGMlq+BY00KpF7lM6Twj0EvPw5uAGfxFSqqkKKcDpeZFSko/6kZ3sdJQxP6Q3sUjG0mupqLFq0kAJkWLL0G4w44QRcdNlFSE1OAuwalJYeZq0C8vr1w5v/fQNmczvmzr0Sudk5iIwMLJ7iC9BI0v7CCy942PPkk09mTEeq91gggEYLPZXFevfddz2ORXL+Bx980KNhp7+ARqBMoEk5c+KRkZHBcv8ol048Qglo4n3Ty0xJ8UU7tuOnn1Ygp29fTJsxDeVHjjBlY1paKsyWDuzdV4zvli5DU10dTjvtVKQkpTAFa5wX0YzSl0DdTrWA0AJKAE1j14AqhThrObIq+O7tYlwtYbifExsjQCNvz8ABAzFr1iz2cwZojkFsiM9vJWCz2iwo3l/MVN9UpCA9I50p9T5d8Cn27dvHQJFKzZH3it7vTZs2smIFtD5l52QxoCT1cG1tDWujUl5ewfJATxh9AhITkxjo8YWO2d9axzU44nvEBumc6urrmBeKPkIZCIrrQ4oAjdhi5dGj+N8XXyApMQmXXHIJIxrULkfS5eil7YyciEPqqe1SgMafYE1NNT76+CP86fobYLOZERMdhbVr1uPLrxbhiisvw8iRI/D2q68hvU8arr76+qDeRm+ARuq7Z599FosWLfI4xm233Ybrr5c+diCARgcoLCzEHXfc4SGjp6oYlC9GgCMc/gAaAeZ7772HN998U9Je5Do9evQoPvzww04FNP5g1B146dLFMEVGYuq0s7Fu7XoUFhZh9qyZGDJ0EFrbOlgttsLNmzFzxkzExcmrP4N6INTJvd4CSgCNgILPQ2PNeB2Axi+oTPAhKvJLgEbxa3IXUkGFGTNmOEMoNI9vfVJbV4vPP/scq1atgsFoYO7E5qZmVoCBGBnFzz766EOUlR3BaaedxkCNmNBbb73J3hkCjtTUFMyd+yecf/75KCs7jM8//xxr1qxlYY28vDzcededzL3JMS5X9Xz+OuhcaT+lpYfwzrvvsnk3XH8DU45TBScxoIkbkxL40TtNyvCUlFSWhsQVeubi48IRaoYmjNnx13bcVI5sYd9WgOU//Yib77gHOp0Gv676BS+//ArOO38mLrr4Qmh1evzj//6BE0eOxNVXXxvUC+gN0OjBITGIFKN57bXX2JeR1AgU0KjSPIk1qO6kcBB7+s9//sMqiwQKaN6ELVTXktyaH3zwAfsjHuFkaEJA+2rhV2izWnHVNVeh8mgFFn71NUoOluKGeddh1KgxOFxait9X/owpp09Bfv8BQd13dbJqATkLKAU0cvHRRyaJlvhFVAmgkdeHPpaJcdEwmzvY38kpKRg6ZAjiE+Lx6YIF2LK1AJdddhl73n/66Sf8+NOPuPiii1nM/sOPPmTrxHXXXgdaH/773/+yikU33XQTTjzxRCz49FP8/vtqBoCDBw3GSy+9yOLRF150EYYMGYI+aX2YCIXOl+9DRueg1+tgNBnQ1NSM75Z9z9aDXbt24dTTTsV9993LmJ2ZXJUaTuYuVZWf9sMYWuVRfPbZ5yz+T6I5AjSuV5x/HbN9MTSpGJzwvOj6yMVKghwlsv2Qt4/paG/HV199iQMlJeRVxtGj1WhuOoYnnnkKlMhYVXUULz77HB68/yFkZWYF9WZ6AzQ5YKKHmB4g8oOHEtD8BUKlDI1iVv/85z9ZGTHxIJfp888/zyrj0zUdL0Br72hn4pjf1vyGuVdfjZiYWBRuK8SH78xHfEIMu+8REdEYNWIEpkyZCr3BENR9VyerFggG0FilEIMRySnJrMEnP+QWePo9sZ6SkhIWWli7dg1zqVPcnx+DBg3EvHk3YvToUcxTQq7462+4Af3y8lG0vQhffvklRo4YyYQg9J5SeOCOO29nzStffvnfjK3dffc9iIqOBK0NL7/0MlNATp8+He+/P5/1baP4OQEZrQnUF4zAgAQo9Derg2sHfvllBd559x1s3ryZnSMBEa0Pf773zyBFd0e7g6Hx8UGGT3wKAuc7JBAhVkfgTcXJr7jiCgdDc7lXnTaTqLIivDfuDM6RBChx88QfFbQJ+5mW64dGgOYrsZrmhBzQmHnsdpSXH2GUPCoyCu+89SpmzLkEcUkJePqZJ3DGxMm45JIrg34rAwE0OcbEn4y/wBToPKWARi4OKj4sJQShL7hbbrmFfVEdT0AjG1RVVeLrxV+hqr4el10yF6UHDuDQgb2YPnMOCPAiqDBxcrLaFy3op17dgTcLKGH9oVOTAAAgAElEQVRoJHigGFpKSopb7z+vgGYil+M+LF3CiULOPvtsttCSq5EAgACP/lBRb3IpEthde+21yMzMYik+CxcuZPOoPN7HH32Eou3bcfsdtzPm9eILL7J59LFN+yM3JTGks6edzQBw8eIliIuNw4033sgEcxQ748UovPiEKml8/fXXrFg5hX3oo5LOh9yZlGp0/wP3MfbX0U4qZGFrGo5xaR3ASP9PzU8pZ5TKA1KsjtZZcmEK1Z9Kn0JfgCZ0MfIgJvybBC1trW0oOVSiCNCo9FX//vl+N5FW1A+Nv+gjZYfx+huvYPPWLbj88itx+aVX+n1AKQP2dECjuBgVH6YXQjzo5XjxxRfRp08f9qvjDWj0sJcdKcNnny/Axg3rmavl0ksuZ9X11aFaoLMsoAjQrBygpaamMkDje1r7Ymj79u/DNyR4GzGC5ZeS65EWXB1VPwIXRyO32Pz57zFxB5XBo2PQ+0uxfIq9kcBi/vz5LOZ+9z13MkCb/94HrOD5gAEDGPMiZSKNvH55SEpMZCDVJ70PrricmJKBHYfOmf4+UlbGCol/++0yxuwIeKhsIAEdDV60QjlvUiI4ufvScqyFzb3yiisZQ+NFIRyoeVGBiHbYIwEtXA+zN0CjBGlSBa5fv97j8N4adQbK0EIdQyNXyBtvvMEefvEgNwK5Ic86y5XHdbwBLVz3WN2vagF/LBA2QBMwtKFDh7BUHIpHUSyOJVI7XHX19XVMwMUA7cZ5SEtNYz0GCdAICC+97FLMf28+S84mQKMOHx9/tADnnDMNc2bPgZnUkVYrqDg4gQE13iVAI8AjkQgBFc+U6G+KvZGLk1KHaBAr48GMBzRiaZQSRYOlEXgZ/LXQOcTExmDeDfNwww03MJDkKj2pgObP8+jXtoGqHO+77z721SE1AgU0SpQk9aS4WHCgKkdyIdx9992SuW2zZ89mtSKF/eNUQPPr0VE37qEWCBugGY0MmCiWPWbsGMyYPoMxGL7MFQ8EBFD0wUw/p3AAuTUpXuYEtEsvZTE0ArRbb7sVsTExePbZZxARGYW777qb5aXRR/j89+fjxLEn4pTx40GCq9zcvrjoogsZyNkYqHCDjtvY0MhYGh2DbyXFgxqB2ciRI3Hrrbcy1yMfuqC/WflBppLkGmnyAhMhqJHQhFtnOFbmS+QhfqxUhubHi+YrD42+bJ544gmPPYY6D42+WohJkXpSPALJQyP2RVJ/qS7UFAOk31E7F+FQAc2PB0fdtMdaIGyA5mBoH3zwIfbt3cfEGcIcNHIVTpw4EbNmzmLxssamBtx+2x0sJLBz50589vlnGDpkKPuQ/vx/nzMWN2ggCUnmsabIr776GrKyMjFx0iRsK+ByTUnIERUVybYlcQnNJZGE8Lg86yIwooIFlCf344/LUVNTy9gYxfJI0f3gg/czIG5r7XCLhbnJ/nn1o0M9SSyT3Kp8hScV0ML82vgCtM6qFEISXGJ9UvUV/a0UQoxu8uTJzN0oNSjnjK5b/KWkAlqYHzZ1993CAuECNHItUtdk6jqxa+cutsgL3Y3kmRk7dgxzRa5fv4EJoYjFUezqwMEDWPP778jL64fTJ5/O/r3ilxUoPVTKegxOmHAqqwm7aNFiUOxq/LhxTBAycMAg1tiSjkkuR1oXCNDE4gxe7UjuRgK7Xbt2MjfkypWrmCiEAO3e++7F2DFjmZDFlWfnEofQPoT7pQLjXAFm120XJj4rfRhUhqbUUgBb2GlQ9XmpQWohkrXTF5N40M0nwQUlNgor4vvjcqSHh/qSPf300yGr5UhfVfSHHjzxIGb55JNPeiRp03YqoPnx4Kib9lgLKAI0h8oxNcW7KET40cjccVoNezcN9MdgZO4+YcV8ijGxuocOEOAr8tM2NI/fnoCQ/vAuS7ZPo4G5AylZmktitrF90xwuB4wTgZDCkWdKfEK0Uymo4TpxU0UQipn9/PNPeOedd1hnC/oQJkAjxsafFwlL+Eoj4mRrOoYUcPrL0sSJ1446zc7nT86Fyf+8S6ocw/X2+AI0Oq6v6vQUqCVpLH3FkKycHgRKkKaYmHiQb5yy7Qn0yAf+2WefsfwrqSEl3BBuJyfbl7MVPaRUrkuuR5wKaOF6ytT9dicLyAEaxYkYKBDrUCDbFy/wjAWxAsKesSR3ZkNV83l2w3WdoCFMgHZ387kUg3zciyU9C44jZGViJaZz/9RmxiHH59MIKPZF5brIU0VydmqUTC1upECEPye5ey3HzsSAJZ7vLsv3zEMTn4vbcRzX0+Vk++F6IZQAWnfrhyZnK/KfE9DyAVvxdiqghespU/fbnSygGNCM3hOrhQu88P+F4gneLsLeaOKF33OBlu9zJgUangyHqzvp3JbrN+PWpJSfQ+yL1ImEjVxRcWrAy521O9B49lvjr00OcNx+76OWoz/tZ8T7peOrgCZ6A/laiFQ82J9K9YG+yFTnjVSI3roG+MPQSPlEOWfkR5cbKqAFerfUeT3JAkoAjdVypMTq5BS3SiFCO8gBmpMFUTFgiSoZ8oDmSt+Sa9wZLKDxQMX/zefXMXYIB2t0+ENVQHN/6v1KrA7XC6OEofHHJv8zSW5feuklrxnnwZwrxeJItUTFPCkR0dtQCmi+GoXyx1ABLZg7p87tKRYIBaC5ufvELkZB7zEpN11XAjRh/jM7LzsrcqUyNImHvdsBGn8NVGKG5PzUqI8qcYRiUAY+1VwjIKPGf0qGUkAj1dTf/vY3Z+sHlaEpsa66TW+1QLCAJglmVI1f2HJF6PITsTRvgMYBIFfBw6trUnDz/HE5euxX1MFaHtAoZscdVN7FyLXTlvy96nIMzevmD0MTH5EYG5Wd2bRpE8sToarU9G9vBTBpHwRe5Pqj6vlUyobaQlCwldRF/gwlgEZlc4hRUoVtX0NlaL4spP6+N1ggFIDmAWriztMqoDkfJTHgip8xd9emCzj57aTctk5gVUUhwb+y/sj2gzmaEkCj/mrXXHONoux8FdCCuRvq3J5igeMJaNJA6C4CES/kckzNbTsR05IThShnaBywCPugScXv3BlboAzNvfKjL5GJ+LpVUUiQb2ZXATRvOWdSl6gCWpA3Xp3eIywQCKC5uRNFMTOegShxOboBGnNTusBMbiH3+nMJIBO7BRkoCRikGzDJuhxVQPNgkvZAegmE+JUJxuUodypdAdB85ZypgBbiB0ndXY+xgF+AlpLC2rL4Yk1OWbwPV6MTTERg5gFCwnicDIAKz0mYQO38uQjIJK/BCWieAOa+Pcn5uaLDGnAxPmmGyKUMCDmXnMtRLoE6kBicKtsP4vXsCoDmK+dMBbQgbrA6tUdbwCeg2bhmlqRITklNQXwc1/nZG+gEAmhakQDEt0uPuy1CRijpEnSTLsqLONyBRgU0Xw99t1U5+rqw3vR7EsM8/vjjoPqR9Lc6VAt0dwuogCYAZ1mGJkywphpXLtblnUEFwtC4Y3HfDL4YoOfTp8bQuvsb2YnnrwJaJxpbPVSnWMAfQCMVMVXNF7Mzj3+Lcs/kthe6HLs2Q1MBTfwwqgytU17P8B5EBbTw2lfde+dbwBug0dnw9RzJ5UjFiSkNx8MdqECmL8Vk+J/xdRs9VI9yeV5eVIy8BcXiD+fPJaqVCF2X3HYul6MvlaE4Jua2PcvJloqhuWo08jJ9dlosLscNbj98HpvrguVk+8J5ba2tOHSoFNU11dzVCFsAODbkf0Y1K/v3z3crOK/kKVQBTYmVuvg2KqB18Ruknp7fFvANaNyCKIyhyTEyIZgokdergMbXlORdjK7bpwKagkc5HCpHBYftMZuogNZjbqV6IQ4LKAU0atfCXI5xEi7HUDI0jYMd8QzFq4rQVTTYg0n5UDWKHwA5UYg8Q+Njb24iRvccWKUMzRkzUwHNrxdTBTS/zOWxsQpowdlPnd31LOAL0OiMqep8qABNnPflkXumAprqclT6mqiAptRS0tupgBac/dTZXc8CPkUhjn5oVDw8LS2NxdCcLkcJ8YfT7SiVLya4fOpZ5gZm1J5M2KpFpuYjO7aCUlout6h7lX+5PDDhefvTviWwGJqQiTmibN5qXIoTvr08RpzKUY2hdb03rQuekQpoXfCmqKcUlAWUABrVcY1ggNYnaEBz5Y2J+pypgOZ2H71WMFEBjbMAz9CCegPUyWoemvoM9BgL+AI0u10Dq9UCk8mIPn3SOwXQOJWhq9K+i21xZlcZmvzj1ysZWo95G4/ThaiJ1cfJ8OphQ24BX4Bms9ths1pZv8LwAZod1CXGXRnJ9yFzbx/TOYBGR3H1QRMa3XsitagSiawoJLwux1bmcjzk7ITSY2X7IX8bRDusqqrCww8/zH769NNPM1VUZ43169fjhRdewOjRo/HII4901mHV4/hpAWptv2fPHhQWFmLz5s2orq4GdVLo6Ohw7knYcujEE0/EiBEj0LdvX+h0Oj+Ppm7uywK+RCGUwkQd7DlAc7gcFSZOC5mVu6tRUAnDUcSQ/cVXx2DsjIMuBx+T7TvmCTAsictx2b4rbfB5YNwE3+1alMTgnDY/ToBG7xgBWm1tLXdVPTUPzdfDHezvjyeo8GBKN++ZZ57pVDAN1m49fX57ezvWrVuHTz/9FAUFBbBYLH5fMoHcrFmzcN555yE/P19RiyC/D9ILJ3QJQCMgcTI0Lpn4+AEaX3iYA1TvxYc9HxhlidXhZWgtLS0M0Orq6lRAC+adpgVr0aJFuOCCC0AFgzt7PPnkk9i2bRvuu+8+jB8/vrMPrx5PZAFiXT/88APeeOONkHU7p0NMmTIFt956qwpsIXjiVEDj6y32HIamAloIXgzaxfEGlOMNqCEyY4/YTXl5OWPKq1evDsv1UOWKefPmYe7cucwdpo7ALNAZgCaW6Hu69roSQ3O3o6+Ymdjq/jI0rTgpXUq+r1C2T8emmpgEaAdLSlSGFtgrwc06nvEz/ryPp8szGNv1tLnbt2/H3//+d+b2CPc4/fTTWdy2M+O14b6mzty/IlEIk+1HcDG0eK6Wo1BpSOcrVerKubg74mPcHIHIw5FELTeft4P4WFLbO7dlYTf/Y2guIOLqLAYjmxdBokc/NC7PzT1epxQ45SuXcEfVafVobmnGwYMHWAyNtldjaAG8UV0BTLoCqAZguh41ZcOGDXj00UedCqvOuLjhw4fjiSeeYMIRdfhngbADmgaMNbgBmRMAXfEqKUDs2YDG464LPJ1ALWBkXhmgqHizVqNlwqmm5iYmtFIBzb93wW3rruLuO95uzyBM2O2nFhcX4/777+8UZiY21tixY/HUU08hJSWl29uxMy9ABTRPtuligA4WpdDlJ2SOrnvoWW3f1VGbtgo9oDU3N6P4QLEKaMG8SF0FSLoKsAZjy+44l+T3f/3rX7FlyxZFp0+qRRIPTZ06lTGrmJgYp3uEXkj6wvzpp5/wzTffoLGxUdE+Z86ciYceeghRUVGKtlc3ApQAmt1mR0REBPqk93EWJxYv3rIux27B0OSq3bs6YjvZokz7Gfnfq4DW7d6zruTq6wquz253A4M8YcpTIiXj/Pnzfe6JF3OQCjYyMtLn9gRu//vf//DOO++45arJTXzggQdYRRxxrMHngXrpBooA7f+nwkRGRCI93VUpRLyAewCauFajZG1HaZejt5iZ53GFMTNxYrM7mDhBmPUdcyVO+4zRqQzN4+3oEv3QwvXOdiUQ6UrgGi57d7X9UtyMXI2U0OltUP7Y448/zkqH+TMoqL1161Y89thjIPWkt5GRkYGXX34Z/fv39+cQvXZbArRtBUU4erQCWp0WVLeRF2/wzT1p7aePj/R0SqyOdxMZyMW+PIoPd2lA43QbQvLFXVdgDTbdHyaVoXW7l6urufm6ivuz293IAE6YQIxAasWKFV5n5+bm4vnnn2e5Y4EOpepJYn/33HOPWllEgaEZoG0rREVFBbRaHez2cAMa15lZTq0npaB0MivB9biANBQMTQU08pz4M3o0Q+tqANLVANafB6W7bbtmzRrce++9Xqt/ULyMSqGNGzcu6MujuNrf/vY3r8cjCf9//vMfDBw4MOjj9fQd1BCgFRahvLyCqRHtJFJwyOvDw9B6E6Bx6k5XOxqRS1Su1FaQKkdVFBLEW9sVXXxdyQUahGm7/FSz2Yxnn32WVYfxNq677jrccsstIWFMbW1t+Oc//4nvv//e6zFvu+020HHVWJr3x6iqqprV1ayoOOrKvXIAGjX2JBckDc7lKKq2L5N/xrvv3PPO3IFMUkSisM8Zx9jcmRl/lb7ytNxrN4oBxv3frvqTLoTx9TyJ9y+2vnC+VK6bkv0L9yk8Hkus1mqhAloQS2dXBI+uCLJBmLjLTj1y5AjuvvtupkiUG+FgS7QA33HHHV5jdlT6jFhhbGxsl7VfVzixQ4dKUVhYhIaGBhXQRHldoQA0JQDL8qwdQwW0Tnorjh6twmtv/Acr13yDpIQMTD/7AsyeORsrV/7C5NVnnXUWZs6cAfLFRkT4Vq+F67QbGxvYObzwwougBffqq69mPZy+XPgVft/4PTraLLj+qjswZ/Z5iItTF7tg7gOVtaJYlbdBxYRJSu+vj97bPiluR8nbq1atkt2MpPuvvfYaq9SvDmkLtLQcQ1HRdhTvL+Y24DtGh5Wh0YH4GJp7wrXSPmfdiaGpgNZF374ff/gBK1Z8hNMnWKCx2PDdj0exekMF+vUfgTFjTgIl1dbX1GDejfNw9rRzQuJe8tcUFosZ/37xRWzeWoDM7GxER0dj1aoV0NjqMfXUNMyYnoHN2+tRWdUfF116k99qO3/Pp6dv//rrr+Pdd9/1eplUz/HMM88MuSnee+89BljeBpXfmjNnTsiPLbVDzj1nlywz1CknoOAg5KYzmztQX1+P5uYWNNQ34nDZYTQ1NTFXldMF5gPQxO5CDmA4NHSxGlFHauYi5Ms9qYDmxshUhqbg6VWwCeUP1dbXYe++vairqUFlRQUOHzkEfWQEsvPy0TenL4b2H4SUpCQsXbIYO4oWYvZMC0YMiMKxRg3+2N2I3cXH0NIOxMdqUFrSjsPVqbj0itswfvypnRq/IF//gk8/QsH6xRg6sA0RUTq0ttqRFKvFyGHx6JsbAWOsHct+rENBYQZmzpmHkSNHoaTsMPYeLEZJSTHKD5XAqDMiLzcPsQkJyM7JQb/cPJb0Sy+8OlwWoCaC//jHP7B8+XJZs5CEnsQZ/fr1C7npKIGb4mTeWtFcdtllTLASzj5qFEcsLS3D/v37cexYS8ifE65PmBeVgJ+W7egwo6mxGR1mM/R6HXQ6LVM3usV2hKIQG5evJZTtewCYCNBYXMdDps8BmquGoUMwIaoLKQWWTkYmvFbBMdx/7N1WnR1DC5ah+Zwv8FfyMTQqTlxcfADVNdVuqQhCO/H1Hfv2zUX//vl+e1C6lMpx3969+Pa7b7Bl+07YYECywYA4rQU6extaqiphKS9HU0sbKi02GJOTkDN0GFq1kdixuwCjhrThgnNyMWJ4NJIS7NDDBg21t9IacaDCjn+/UYqpZ92O2bPmsJebDFdVVYnS0gOorjyCuvp6GPQ6JCWlIK1PNnL79kNsbJzka+nPXFrYnnzyH0hJKMBl56ciJcYKwAK7XoN2mwaVFRps2FqDTxeXos2ch8H5/dFWXY4je/dA33IMaXotTPGxiMzOgikuCWa7CbV2HepaWxAbqcfUiRNx1plnIzUtzc8lpGduTl/55G4kKb3coGarL730EnP5hnpQ4eO77roLhw8flt01FS4m0A1X5RCL2YKSQ6XYsWMH6uup9xS/mHIgwC0a3P/7PzxzoPzfh+cMwhkCMe78GFSw/5cFNNpIlIcmy9DkihA7RRyeBXl5FaCUSESEX26JYnIg7wv8ewKgCVWTYjCnNZcAjeLapCXgBDqeIN9jAG3xN4vx7muvYtCAIZh7zXXIiNCjYcsv6Di8H+joQEdDHVpLDgJ1NbDbrKjXGHHQYsShFiuarBZU2Uwot9qQ0U+Piy/Mw5TxGUiL18FqaMeu0ia892Ebzjn3dkyfcRZIkVZcvBt2WwtaO9qxZc9B1DW2wm7XIiM5HqMHZkNj0yApORsZmdkwGAzO+0MMwJ+59BX+zNP/gdGwChfNikJ2QgxsZiNKq9rx9XcH8MMPFWiv1SJLZ0ECrEgyGZAXCWRr2xHDgM8AXXomIrNyoI+Ogd1kQszQkxEz4hRs27sP777xKqIT43DXPfdh9KgTQrG2dOt90AtDgOIt0fncc89lEnsqmxTqoQRQKX5GSdYJCQmhPjzb35GyI9hasI0VYuZBggMIDsikqpz7cyLcQhQ6diY+Nl8w2OPnPmT7wQGaO4DyAKMCGncXfDIyB6OVeo6EDK3HAxq9XF8t/BJfvf0a+jVWYdZZZyIiLgoV636F7fB+mGwaaO062PV22I1UgE0PrV0PHcyAzgqbVg+93cRer30dHVhea8MRux5xaVqk949Fq9mKIyXNgDYTDz/8GKZOnYw9ewqRnBSB8poG/PurtahsNuPW8yeirrEZn/+yFUPTInHT+RNh67AgJjYdGZm5zD1EsbDdu7f5NTc9Iwcv/+cVLF30ASKim5GdGwdzcwcqD7bjWK0FoyKtmBqvRx+dARatDXa0Q2O1AjYDLNDCrqXYoAWadg1gA6waM9p0ekSOPBFZo0/GgcLt+HpTATTDxuDmP9+PsWNODKkryJ+Fritsu3v3btx5553ONu9S53TNNdewbcIxlMj3w+nypGs6eLAEW7cWgIRIHKC5RA4cA/LFzrwzOBXQXE+OWKavMjQp9s3J9nsFQ9tWUIC3X3gOqfsLMdnQDk37MbTBBpNODw1b5HXsw1L4TUhplhq7HVqbFjaNDlZGX83Qae00E/VWParabWhu57wBNqMee2ytiBozFhdddQP652cAGiteW/QbVh9oha6uCjNOyEJdYz3Wl7ehxarFVZOH4MIzxqKhvg3xiRlITU3H/n1/IDrK5tfcP3bvx5L5ryPxyFFk2HWwddig09gRH6FFmlGDaG07YDfDatdDY9dBR+k1GgvsGjtsjq8eWl7ox3bCc9iht1phtplhsVgRp9Oj3hiLxU125M++GHNvuJHF2HrroBjWTTfd5PXyezqgHThwEPReNTU1QqvTOdiUhnuAeKbG4kZyQ4lL0jtL8+ViC+T5FCZWszN01nLkSl9Jx8g4F6kc03L93DOxWkrdSNvzHwTucz1dpMJr9JfheN1ewl3nc/+imJaYdXncLxEBd3P9iuKQbF8ixi7eX68BtFffeg17vvgE4y0VSNcQBdFx753CobFrQH/4OfxrRtUFaPGn//RaoNJqxM9J2Zj78AMYMigXZZUNeHP5dqzfVIjaonVoqa2EzqaBqU824kaMw2kD03DzBROQFB8Ns9mEiIg4NDcdRUpylF9zf/99K7a/9w4mtFUjmlyIzPWvAcW0+WXDRg8ouwA77GQDhYNbk+yAwYo/2o3YkpiHPz3wCKZMOl3hHnreZkoA7ZFHHmEV9cMxugJD4wBtG+s/RcIK51AMaMFbpksAmtfYmdjF2PmAJl+pQ8bF50V1KAVo3mJakoCmsBKI8OPA1zH4J6nXANqj//gbsGwJJpqaYYAWsGv9WtS9vXrEcgjpiBG1WjXYN2EmZs27GlmZqdh3sALv/LILv67ZhPqdG4CWJmgJZeJTEDd8HCYOy8RNs0/BgPxcHDpUhWPHrEhOjkRqSpxfczdv3oHCd99G/v5t0BNbJImwP4jt5QIZkIPUYO1osZjwucWEi//2D5w387zgV6RuugclgBZO2XxXADRyORYQoDU1Q6fTSwMa7/aQvM9KGFrnPyDCCh90dFIQR0RGIDMj01mc2I2J+QVo7KvSvRCwRIWQUDI0FdB6oCjkyaf+iZpvF2OKoQnJNgssdsDi+Kjkw9jBvjpaDdBk0+DwtIsx7ZILkNs3EyUlZXj5y99QWGVGQ8kfaNizDTq7BolDT0J0WiYumzQYF04djeTEeBQV7kFjYyty+6YhJyfDr7kbNxaiaMEnyNu5AUbGF4MbQpsQXuutGugMNpRYI7HMFo0rH3kMM6bPCO4g3Xi2EkC77777QIWCwzG6DaAF7XIMh/W871MMaO0d7YiJjkHfvnkst1MYG2TA5jeg8czIIeOXATThWQYaQ/NH1ehkUypD8/nQHXfZ/srVv+HdV15A4r4CTIqORLpWC63dDIvGAqvWTpTG4fv3eS2yGxg0duwzG9F63hU4+7xzkJ2dCbvNhhXrduCDX3ejvE0PHQkv6KtPAwxO0mLejBMxfEA2jEYDNm7YhsamNgwcmI2srAy/5q5btwVbFy9D7uYVSNJaYQ0S0exa4mR26Oxa6KCHmdSeHW34ocWMnLPOx7yb78CgAQMCN1Y3n6kE0Hp6DM2DoTldjfzNJSZCD6LGkS9n51yTzgVTmqHxgCJ2b1ElfN9CE+ZQ9/l0ybmwaCI/n4IJxM5IpJXWpw+ySQGs55iomztMUexMFPti/1QGaDyYScWXxBfqyyXoPQZGMUDvwlJf+3cHYYmUCMcHgNwNkouhqS5HCYtt3LoJX3z8AQ6s/R3x7Q3Ij9AjS6cF6S+itICJmvJ5zONeSIE/xeOOO8JSIEBbf8yGrJvuxCmnj0N6ehp7Zm1WKzbvOoifNv2BogPlMOkNOGlwJqafNgL9stLZY20w6LBj+z40NrUiNzcN6empfs0tLNyNDd/+iNgVS9DXoAGDTYfIRf7cxdfGXakV5DoF2uxAo1aDErMZJW12tCamYdyMWbjk0rnIy+3rc9HoyRsUFBSwgsPeEpuvuuoqJu0PR5xHSfmrzlA5urkcJQCNSybmAECv0zmSmLknQzJPjWLSVKGdy6h2e4SUAhrFUbjKH1LApoHdBti8KTDtrpQD2k9UdDSSk5Kd6RfO+xkwM3MBPhfp9iYm4ZLYfIkx+D2GmpH5C5gqoHXyqtfR0Y41a3/Ha6++EbYjDxqUj0sunsgoRIUAACAASURBVI78/BxYrTb2chkNOtZxuL6hCXqdHvFxMdDotDCbKSubkj11+O23TSgs/APnnjs5oLnfLvsFlZXVYbkuqpTw+ON/R05OX+dXalgO1E12quahcbJ9BmiNLdDpXDmUbh9Qjt5fVMsyKioSJqPRN8CTylZQisr9keBSAwjcxEnbvMqQq/5BaQRa1hLGM69WA64BJ8m8hQncfDUcbt/E0Oi6qPEnqawIA92AJdyAJlAZqoAmrSTptSpH4UtBGeS333572JbOlJRknHvuJJx6ygksWZq+RAmwyPg6LclxuUAzfT8S4JEbgxJlv//+N/yxuwSnn35iQHPXritgrRPCMahq/KuvvhqOXXfLfdbW1rJKITt37pQ9/3AmNlPtUMpxO3r0qOzxw10p5OCBQwJRiDygETOjgt0RESb2rLsLKjxZFA9MPLMTsg8XexPBnHPxd8jnnXUVGf8RY6LzHAjQGKPTuMpfuZgjzePYots5O0+II5HubWI8E6ed1+Ehg/fhcuyGgOYLePmYo/CeSrE68c/kXY7ilje9JA9NCtDCtUjTC1G8bzdMEWYkJMQwQJP2/XNfm1qtHYdLq5GYnM3y0AKdm5aWEXJw4ME/XLYK+Ql30g6VuPySkpLw3//+F4MHDw75WSmp9B/uWo4k2y/YyqscPQGNZ0YEYjEx0QzQhNU5ZCt1EIA4mRNnOt6VJuGJdCZ084ulE/QEVhcDkhOkiA3yLk7RXXLVkQwM0DxAUARoLFzlwFrP83OcjEQulhjovS3+oQYYtxiXwFUq9YBLfQSIAU08TzKGJpHb5n7NLlvxsn364GOlrySqj9DPekzpK7qYzlikKbZC1T5iY7RITU1mjIzYGO8mYUBGrA12FBeXIiEhS1ApJPC5oV45O8NWoT7nztgfvRBUePijjz7yerhwSPfp2FRpf/78+V6PHc48ODqwO6AJZPuOsyL2Q94I8lJQPUuTySR5vkIG5Pbl7gAAbzEm4fb8fvi/PdSIEmIOWiuVAqDH4ijjchQu5J4uShdb9AloAl+pL2Bys4MXAJDcTxCqRl/n5S8jEwOmd8DzjC/SfPrYFAKa1EOnAloAqySr5bh/NyyWRmRlpSI2LoYFxqkJrs1mRXV1DY4cqUdqWi4yRbUcg5kbwKnKTlEBTd6aP//8M+t15m2cccYZePzxx0NaILiurg6UEkCNPuVGZ/RD8wVotLjQwmEwGhAfF68c0BQAmcdC6mB0PPjxx3YDyBADGs/gWIFhj+r6EhU9/GVovRTQvClQ3RmcDKC1tGC/g6GJnxP+eVABLUCU4CrmV+FQCVHgI2hoqGVJqAkJyUhPz0FeXj5iZaqxBzM3wNP1mKYCmrwlqdI9qRip8r03YHnllVcwatSoUN0S1lCWih57U1jS8V544QUkJiaG7LjiHSkBNPJMUEpKfHxC2ABNytUYdkATsTMpVuaxmKqA5lOtybuW5R5aRYB27BhrZ0RrV68ANArk01ezGhfyvdbxgBYfH4+3337b94RetAWpVqmB5+LFi71edSir7jc2NuKvf/0r1q1b5/WY1Cvtuuuu860oDOJ+hQLQhG5C56kEwNDcGnQ6RByhcDnKMTxxMrUcoPnvcnQcUabfmez5OKe5i2C8uwQ9887kAEB43ONVeYTOQRGgOfqhVTJAk37AexRDW7hwIT777DP2xegrBhLE+94jpvLgTw8S9dYaNGhQj7iuUF3EmjVrWBNNb2yJRBEEQrNnzw4KYOgl/OCDD0CMz9ugDzWK7w0cODBUlym5n5ABmlgA4jUvSzpZVwyMPhmahItSeJFyQOD8OYu9uboL8MfnF12eNYpjQu77dZXAEm+vBFicxwpjzEx848UMyjtgujp4i4HY279D4XKkGBoBmhgE+eP2KEB76qmnQImx1ImZWtmrQ94CwhSHSy+9FBdffLFqLoEFlDImEkU8/fTTGDduXED2oxfwxx9/ZPugY3obF154Ie6//36/u/D6e2JdAtBEbE7IlLwytGAATQmYOdMGXFYVilu4n6qAJgWIIQG0AwdQWVnZ8wFt3759eOKJJ1jzTZJVv/FG+BKs/V0guuL2QkAbOnQoi90IG5F2xXPu7HMiCT0BiDeWRudEoPbYY49h8uTJfjE1ikP98MMPeO6553yCGbEz6pI9ZMiQsJshWEBzshqP2JKSNiy83t1dpRgsoCmZT9tIuTiFrINnXG6sz0PmzgGakPUJj+/tBrq5OFWG5jQV2eUYuRx7C6Dx7kaygK8YGuUQkYtHPAKJiSxZsoQBqXgEk3xrtVpZq3Fye23evBkHDx5EWVmZ8xBZWVnIy8vDiSeeiNNOOw39+vVjCd7+DB7QyG1GCzap+mh/6nBZgGJpzz//POjZ8jXIjsSg5s2bxz6ofA1K4H7nnXfYvn0BJu3rjjvuANWQ9OWy8nVcJb/n2scUoqmpSfK5onMgRS9VCYmPj4PR6JLtu7no/HA5ikFD7OoT/t4NTMQqxCAYmtC96QYszqQy+c7LPPvg5vEMzd116VqdPap/edwWV2K3e7BIGhgDq9XotKlE3pkvl6NHTruEclPslpW6b677KvitTEmwXgNotCD885//dFZ36K6A1traiu+++w7vvvuu10oR4qe/T58+rP7gOeeco9gdxQMaycApv2P69OlMbKAOdwtQxQ6KpVEnayWDFnmy5Xnnncc+NMj9zQGAjbEw2g/d4+XLl7OSaUrGlClTmNiJ9tUZw1WcWAbQqB+fDSxWTaIiumZyA0rFm+QWRjnGwideC2X63hdCQexNlHsmBYr0M6mq+nzcTOoa3IFImG8mXYuRgZuYnQpVDBINNt3vq4PheQEaMVP09aHjywXoC8CkmKncfZFjmSqgKXx7t27din/961/IyclBaWlpt2No9ILRNZA4g84/0DFmzBi2+JIL0dfgAS0hIYEttFTwltyOycnJvqb2ut/TvaFE6vLy8k6/9vz8fBZfo787awQNaBJqRteXuHQJKefvg2BY4mRqOUATL6xyICb8OZvjxYUqvD4V0Fz3WGk1fTfVYm9naOQ+/Pbbb3H22WezAHt3YmjkXlywYAGrp6jE9eRrUaN4zpNPPolTTjnFq3tKmIdGLkwS05AknNiAOjwtsGHDBjz66KOoqanpNPMcDzCji+s1gOZvzpkKaLLPvpt7UeAGVgHNz+WCqiuQu5GYDRV1pfhYdwE0AjNSY5KLMRRgxpuOQI1iP2PHjpW1phDQyEX24YcfYuLEiSyhWB3SFuBTHUg6HO5x8sknMwDNzMwM96E89u8T0KgqPnM5Ugwtwc3NzbumGLvx5TKTqMfnTZTBSJIoAcnNdemvy1EC0IJ2OUq4Gz3OW3U5StxHwWPYmxnaqlWrGLuhCgo333wzq7bfHQCN3IxLly4FpRrIgRkJS6j3FrkSyTVIL7vZbGbxtWXLlrGcOzmpNy2IxNTkBApCQCNBCLk76ZzI7UiCE3VIW4DEHP/+97+ZRyAcg8Qll1xyCYuJUhfl4zECBjQvidNCl5xwgXcDKC+AJJ7v9m8vEn8x4BEespZpjpaBUjlnzjleRC2y56MCmnuTVIlOlNIfJiqgMQtQMuqvv/6KP/3pTzj11FO7DaCRcpHiXVLllSjITr+bM2eOV5EHgRLFVwjUpQYBFS2OUkNc+oqY7W+//cYAlBKF1SFvARJ4UEUPSnKmdJFQDfoIIS8DxUB9BflDdUyp/fR0QOMaXzva0QjdY+L/V+hiFNpQKn6mMjTPp0zq+XaSb0HLIOGHQ49XORIYkLuRFhhiFvRF2x0YGrkaaTH85JNPPO60v9UnqqurWbWKLVu2eOyLFkgq4UQuSPEQAxrPdEePHg2q5q4O3xag+7ht2zbGlClnTalqUbhnXhVJLWEGDBjgaGDp+9jh3OJ4AZq4+aeHKEPO5egnQ3PAGWt5I479eDI6eVWjrCxdwqUoZqLeP1h6h8qRBzC+yXivB7RvvvmGxX4mTJiAu+++W3H7mOOdh7Z3714Wq+L7+ggXJ5LOk7vJn7wyEixQAjDJ74WDwJHakUjF0sSARrFIcjtSvht9HIwcOTKca2aP2ze5gum+bt++HZs2bWJ2pFxCIcjRh0V2djaT8w8fPhwnnXQSU+Z2tYR2fwHN2T5G2LjS4WpSItt3k3mL4idK5vPqQ2/taPjYntDFyDMnOUGDnKpRCZD5ksF7y+Pi89jkaisK45RCBuPtpRKfs6/z8wBccS9VmVim8Hy814YUnK0jlinB45w/oo8PjqG5+qEx2alodOvSVyTVJ0n1rbfeiqlTp3YbQPviiy8YcxKPQGv1EZARGFFsjeJu9IcWTlos+TwoXwyNfv/++++z2Nz555+PK6+8sseBjnpByiwQEKA5OzxLJwKLF15xnCrQvDOx+MSNYYnaynCyfuk6jZLnJ+NydB6DX1CDZmSuRqfcebhKZ0kBVqCAFkzxYfGTowQQ5QFZ2B6GD2h6fzY5QDvGAK2yqtLRrbwHAdqOHTuYuzE9Pd2ZP6W0JcrxZGhUmovO+/vvv/e4g5SMS3EvckOFe0jZityWfM4TsbTOSuQN97Wq+/fPAl0d0OTAkGdccn+LFYzC7VRAk/gQkalo781uQjv6B2gssCkaAnevRoOWlmPM6+HybPUgQPv000+xaNEiULmq66+/nhmiOwDakSNHmHuUbox4UHPHK664wr/VJ8CtpWwlrLhyzz33sLJa6uh9FlAOaCamvjWajFyVEIfQQqp4sBRguNyAno00pZgJv5B6myfJ0GQ6UKuA5nq2JRlX2AGNjs8DmS9A68EMjVxsxHJIYfbggw+yWER3ATSKsVACszjeRedP8a5Aq7b7u+zKgf9XX32Fzz//HNSRmWJ56uh9FlACaDarHRGRJiQlJnnUchRazFcMLJi8M2+My1PcwXSNbkIQ4Xx/GBoDQmH8JgCXo8sunMuN/yCQe9o84nzeSmtJcR3HB4e3DwWP+xZyQLNz1VacqQ1CQJO68l7C0Egy/eKLL7LK4+Qa4110wTK0UC5dcsWJSQ1H7Ec8qB4juUI7q8SRnK1I2EAfC+RuJNtSSSx19C4L+AQ0aGGz2REZFYHkpGQGaDwro4XXH4bGg4qYWXldeP1oFOqKN/kBaEpKdwUBaO4J5zygEUo6WIqdFnL5WGT3jaERoHEJgNx9l2JlbrDq/EePjqG99dZbrF095VgJ86y6A6DJVecn4CApPyngOmN4s9ULL7yA9evX44YbbmAFj9XRuyygFNCosHVychIMBq44MWMuSgFNpmajIrEBV4oeWoHs3psYRAmTcwPQ4wVonAUlH7aew9ACBbQeGkMjJR9VBqEYFDGIwYMHOx8AFdCUL7zebEWV4CkdgnLSHnjgAeU7VbfsERbwBWh0keRyjIqKRHJySmAMzU9A83AhSiRG84Dq/FtB7EwudiRWT4oZYzAuR1mG1s0AzQNkBU+/uOyZM+fMETPrtQytvb0dW7ZsYgmspggDyisqUFPbCLvZij9ddSVOOGGsMxlVBTTl66mcraiFzbJl3+DXX3+HMcqIPqlJSE1OhcVix/jx4zB8+MjjWsVC+RWqWwZqAWeDz2a59jHkcrQhkgDN4XL06iIULnSiahzemJUQoPi13o1tCWpFCvfD/784PucBeAoTtYV2VFQJRGK/HPFysFhHLI/bryuG5nYcr3leUm1rOCm86z649uatpqbcffOeJyddU9O9J5z70+eeNC38nZzb0dPl2iNUjs1NTfj4k48AYwTOPOsM2CmAajKgpboeK39ajqlTzmRMgoYKaMqXMClb0cfDhg3rsXXbVpw76zxoIvWwt3WgrbUdK35egbSEOFw59yrlB1G37JYW8AVo5BajGFpUZASSkpNhMkYIFlIFeWj+xsB4gBDM82BMEmWrxDlnPgFNSS3KoGo1OsBLUUNNrZv7UYkr1i2sx3ll/b4vcg+sFBsT/8xdpu92cNFHsLLcM3eA7wEqR6q+UFJSgq8WfolzLrgIuTnZMLe3Ii4+CbZjx7Dku28RFxWFmdNnhgTQOqNjtVwMjeIRpHIkMUlnDClAaznWgmXfLYMpKhqzp89Ai82K5sYG6Awm7Nq1CxtX/oJrrr2OFTymr1919EwL+AI0CpfZSRQSSTG0ZNboU+5LX6lLzytTUxLT6lGA5kr+9teuQobWGYAmx8q89zcLBNC6SQyNcp/27t2D5T8uR2trM4YOG4kpk6ewBXPTlg3YtnUrho0YheEnjEVbexvqqqtQWnoQpYfL0NHagSsvuwyZmVndBtAoefmmm26SXAmPt2yf7sWePbvx1eKvkZaeitzsHGRl90VcUhJgtWHrhrUoLS3BaRMmY8SwEaByWT+t+AmHSoqRnp6Fc6adg+zsnJ65yveiq1IGaAB9hNHHjVJAk4uDeWNOQkWf0nY0/JzuydA4haMiRiZmYAIEc+hm/P7Q8JehdR6gdROGRu1P3v9wPkaOOQF5ef2xcsUvqKqogCnSCINRi4vmXIyUtD6orauDXaPBzqIi/PLLjzhh9FhMmjQJKSmpznsQrMuxMxgaFVSmOo6HDx/2eHaCSaz++OOPGZulSvlUrd1XfUA5W1HB3cOHS7Fy1UoGXjNmnoc86pZssSA+Pg7F+/dj8bKvYdBHwNxhRd/8fhg3fjwKC7eiorQMN86TButehAfd/lJ9ARrsJM0nQItEYqI0oHmT4StRHXqAnx/91YSpAAHF6ISxORl5vi/AkRYruuecSYsqlAGa+CHjQVxlaFxMrm/fXPTvn+931SWNXZh0EsCr3NDQgPc/mI/L5l6NuKRENDbWYdmSb3BgXzFuuO5aZGXnoLKmBmZzGyIjotDQ2ICff/weJ4w6AaeeOsHtiN0B0JqamvDwww8zWbx4BAKotA9K0qZmkHwbGcrLmzZtGqhxJxUZpi9p8fBmKyrPterXX3Co7DBmzJgDvU6L1rZWREZGIzEujhXg/fx/X2D8hFNx1rnToNPoUVZyCMu/+wZ33H5nAE+BOqUrWcAfQOMYWoSbbF+KcfE/E4JZIMxMDkicwMXUk9I5Zx7H89Iexrk/JYDms2Enf3dVQOMsEYjLsZswtObmZnzx5efoN2AATpkwGa0drTjW3Ayr2QK7zYqW1jZYbHbotToYTRFI65OKfbt3YNPaNbji8qsQG+tqjdIdAI3wf/78+SxeJh6BFicuLCzEHXfcIVl9hKqS8KXBhMeTsxWp18rLy7Dkm69x1rkz0SczB0fKykDMzWazwqDTIjoyAnatDnqjAdExMYDFjtWrVqC5oQGXXaYWNe5K4BTIuYQF0GTiYP7Gzno+oHF3jBKJhbIO8XV7MjT3FDYe1F2MTZlYR+55kROFKHc5CvfsK6Ha8yzo+N1C5Uhxm917dmHFiu9h1xiQlp4NncGI3NxcZGWlo7Gpid1crUYPndGIpuZGrPrlZwzIzsHMGbPcfM3dAdDoVoWyfQy1J3n++eexcOFCj6fAm9DEm62aW5qxZOkS1Le14cwzp0Gn1cHa0Q4brOzrNyoyEgcOHALVpbRZOlBVcRgx0ZGYNm0WcnP6BrKGqnO6kAVUQHPJ0uXyzdwAJqQMLRhAcwEFY8ICdunLRerpsvQNgGIwE2UauJ5oVhWEZ2aBPejdqlIIsZb6+jr8/PPPeP2Nt9Cvfz5uv+s2ZObkoKa6lt0WnV4PU0QE/tj1B959823MmTGddalWwjrEJjye1fbpXHyB0F/+8hdWdNnXVxnZbenSpXjqqadAHwbi4c2F6Q3QyC369tvvYMv2Itxz7z3ok94Hx5pbWO6RVqdDfHwsthcW4vVX3oClw4z77r0H1EyUVG/q6P4W8AVonMoRiI7mVY6cy1FYLYRjGe7iBmFsS+r3/M+cfwck7+ePy6lwlTBAJ4sRpHJJxwDdW88477QCQOP25+lytMPmrOXIOUp59bB7+St5QBLksTkwKJC8MzGgeTJAHuD4upPi5qjcDLuzDx5ve2/Fh5W/K92GodElUcxm48YNWLN2LQYOGYJBQwayoPOuXbsxesxoJnBo72iHQa8HbHbs3rELK378ERkZabj9jnsQGRnJLNNdGBqd6/79+1lNx/Lyco+7SjEwathJ7WTkGn0SuPzwww947rnnQMIa8SB2RsxNrtixlK1oQaqoKMerr/ybPiEwbeYM5PTry8DSYrXCZDSBwG7PH7sxcuQIHDvWgp3bd6HyyBGceeZZLF6nyvmVv6RddUvFgBYThRRBpRBfgCZVrsqrC9FfQPOjMgi/gLu50sIEaC6AcU+iZhgnqG3ofB6ctRzdi/MKnxcXAEkXNw4HI3MBv/hDRdjfTPxU+x8vk3ovug1Do9hMSclBLFz4Ja760zWITUlCVWUNXn3ldbS0NOHhRx9iNdtamltgMZsRGxuD6JhoHCmtwEcLPsTsaedg4sTJ3Q7QfLEruiDKSaMO1mPGjEFsbCz72iTwp15wH330EajQsdygNjQEmHKAKAVobW2tLH1iY0EBbr7xZkTFRqChvonF5kyREYiKjkJ1VTWef/pF1nH55ltvgkGvRVnxQSz9dgmuu+4GJCUld9V1Wj0vhRZQAc2T2XGmC4yh9RRAU9bfLFyApkFzUwsreVhdUyP7JB/3jtW0WP64/HtExcTitMmTUFNfgz927sHrr76Du+67EwMG9MOhAwfZYmrQG7Bzx04MHjoQ/fsPxPZthVjz60rce++D3Q7Q6IQJzN955x28/fbbCpcaZZuNHTuWuSFTUlJkJ0gBGrl933zzNcy56BJk5+agqKgQRw6XY8SoEWhpaYHZbEFGdjY2rNuIzz/+HH/5+wMszmnSmbB65UpEmEw4e9q5yk5S3arLWsAXoPGyfd7lKKy27/yKFyQ6C38m5XaUnaMyNOczIsm4nHEpz/Yz4WBoxxPQyPPT1NSM4uJi1NbWso8LKYH9cQc0Trb/Hq6//kZY9XZQqatn/vU8klJTcP8D92F/8QF8seALTJg0HsNGDMX7736A0aNHYPaM2airrcPb776Bvz74t24JaDyoLViwgBVcloqD+bvqEXN64okn0Levd3GGFKDV1dXi9bdfwwP3/QXHWluwcMkiVFbW4Kpr5mLVit+wZ89+XHPDNTDodXj26ecQHxuDBx6+H1aLFS11TVi08Avcccfd/p6yun0Xs4BSQIuJiWaVQnhA8+VyDHcMTRiz8xo7E5XScgKqezlEjpO5l7xwqA9FP/cRQ5NnaKLai+yfjjw0x99isHchHP9/fPX64EpdKQHAwACNzjP4OFq3AbT6+nq89fbrmDfvZmj0Orz+xpso2LoNN9x4LcadcioKi7ZjwYLPcfHF52Hc6LF4/a23UHzgEB77619QV1eDzz7/BP984l/dFtDY7bbbQT3enn32WZSWlga8vJ111lmg5GyS//saUoBWU1uD5194BrfdchfqG5vwzAsvYOrpE3H5pZdiyfLvsfq3tbjllnlI75OGH777Dgu/XIwZM6fj6qv+hMMlh7Bo0Ze4z8GWfR1f/X3XtYBPQKPF1q5BdDQBGtfgU/y1LI5RCYUKUsAjBA/nXJniw5LbCnLPPH4vFocoKKXlAjlh+Q0ZV2RIAE1YfJFXKIpiaLINN/ncO3eVo/AJk2d43FbhBTQe1PyX6/PX4AK0Aw6Gxq2b4nHcGRrFbVas/Ak7/9gFm92O7PRc1NbV4tSJp2LwwEFY9v332LZ9By6fezn6Z+RiybfL8OvKX5Cb1Yd9kpx88ngmLafRnUQhUssZVbqnjtEUH6vx4icWz6VYG3WXJgGIUlGGlK1aW4/hu+++wY4d26HV6FBZ24hZs2bh9EkTsLZwC75b8i3OnDoFE047FRs2bMS2LduQmpqMkrKDiImOwdhRYzBhAhfPVEf3tYAiQIMD0JJCDGgCcBCDoCxQBSgGUaQGDEFitTKG5lZ50ckEncAqrmUlerw4mT4PHMoAyr2YsXKZvhgAOXGLZ7kuzzdACED+gRsPaPv27WNro1ark33BCNRycnIwcGD/zq8UQnSUFvL9xfuh1+uRlpKGTxd8jImnT0JWZi5eevlFNDS14O577kFGaiq+XLgQGWkpOGHMWHaylFhN83oCoPF3iGJrO3fuxNq1a0G1HykQKgS4vLw81tn6pJNOYuW/0tPTfUr8xXdfDvwppaCpsYHFzLZs2YwOqx0XnHceNhUU4K0338So4cNw0003Y8vWjfhjxy7Mveoa7C/ex+7FgP4DoNNx90Id3dcCKqC57l0o8tD8AzQvpa9kGZojVcGJUBRTc3/+jj9DE56P/8pHAjRSc1OR9JraWkSYqMOD+0Xy7MxutzFAGzRoEIxGg18vYtClr8RHI5HI998vQ21DPZISknC0ogIJCQmwWiwwRESgpbkBF55/MRISEz1OVClD8+sKe+jGvmxFaQFlh0ux9NulSE1NR3trCzQ6PYtxpqaloba+Fn2zc3D22WpH6572iCgCNI0W0VScODGRuRzFQ1oW7/qKl8rzcouxOV2I3KLlO5/MVe5K2facW082bUCGmbkxJuc/PBmR0B5iQPN2fs4YmlQ/NIWAxicxu65NXL3f7kgXEAC31/5rYsCUYoBKWRp/TBdDY0AkJGwSLlwCNCqGvr2oCFXVNYgwRcJg0EOr4/Lh+DxI+n9qbZRLgDZ4wPFgaJ7LAZXDWr36V5SVlmH6zJks8Lx58yaYzVYMGzYEqalpkmuIr0W6py08wVyPElsRUzxypAx79uxDYmI8Ro0aDaL8K39ZgZGjRuKUU06TTQsI5tzUucfXAkoAjfKCSOWYmOAb0KTEBHKAxhZ7UTdrZQClAppn5Q65PDZ3QJO6F1IfKN4rj/gLaK4jcIAmQDQJ96VWq0FtTS2Kiraj4mgFS+XS6bXsY8poMLF1iJgZPTvU2ogxtK4CaIG+zkoW6UD33dPmqbbqaXc0dNejGNCiopj3hNzN4pYnPEOjhcfbgumW2OxYyLqCKETO1dg9GJo7qxV+EHDn73BJEWbyuQAAE0xJREFUurWbEfsouQ8EFwn1FWMLP6ARQ6O6teXlFY5nys7K8hlNkSxliNgaAR8BW3Z2NgYNGtg1GFqgr6a6SCu3nGor5bbqbVv6B2jE0AjQ3N1QBErkJpIDM7GE3zlfRhQiBhK3/YZBFNLVAc3DVSpRt1H8sSDgRFyMjS+VxbsbHW5edi+k+9+4AM7DRRk4oDGIFbI0CYam03ExtIKCbSg7XMaYGP/MUH6yKcLEnkPG1Gw2ZGVnqYDWmxYuFdB6093271qVAprJaER8fAKT7wvBi19oeNDylp/mXHQVVuOXBLYQAxpbzMWtZXzEmLyt/6GOoXGKRnnG5M2dK8XQhNv7AjK5J0m50lFuD1wtUKoR6rrHHEgylq/VsGLoRUVFLJYmVHOT+5tAzWgysfJ80BBDUwHNv7e+m2+tAlo3v4FhPH2lgEanQKCWkJCImJgY9nUsZF5ikYczb8gRLnECnsMFRh2mheWlxKxP6pL/X3vXHiVFeeV/VV3dPQ9mmBlkYBgeA4wgIzBjYpbFyCoHWBQEw0bNieyyJ4aEs4nmJLurZ1bc9Q8XjpqDOeZEokbJkqxyNqhkkOgSjeDmsUseOuBj1RmBAYRhhjfMo7vrsXururqru6u7q6abnpr2lmdOO9Pf497f9/H96t7vfvdLtvTM363EZ/2b6c40rRBaLOMraGJC5WQrKLmcZkYyZIlAzzehWd24dgTvjNBoH83cdzTeCFL0jeWU1G2olECSWN9Er9F9T2PMMk9Ow3pPLUTBHPQTezQNoVBYT/d36tQpdHR0gpI/WPuy9kQkV1pSCknyY0rDZMycyS7Hy7hMeKtpJjRvjYeXpHFDaCQ3EREdnaEFRVVliD4Jfn/AeLOOLl6iL+oigqAf7aAf/S3bYpllIizTAqT2iDhjFmG0fgIxWRoyF2mrlWjUtY9MpLf9ZJKk8gnuU1HQ925oUaa/25zvtWTHMBb4RLKwRnsawhrfGzeBW4k87ro1iSJexozso4hk8yf51gM7126MnEzuMF2NUY4xLKX47QnWcaHvYv1pql5Op7uo4HpdPed+KkEqqoLBwRBCgyH9bkXrCwL9PwWhhUIh/dOUgbInEaFR9HtEjqTc4JAsG81Dmnt0W/WsWVchGDTc4U6fvIftO+3Yrhwv0s7RY6ycY/VpK+mK0DTEFjjrQmxd5BLxM1M1xd/QrWRl1jMXTrOuuTAb5GK84RuHa829lMRAuXg98++W1TsmEC3air4A67KDyIysTOO3dDqQhWBao7F+bLJtkKy092PoJ0b7SV3sk61KapMsFbtMGPSdLCv64k7sR+2qmqqTAD2mK84ucjCqkC6HXdumZUV7UAapWEYu6tY1MDH42vyegjBIBpNM08lt6KXqOWHp08lDOEsSvTwYl54aF5+mezT9JUoUJVw5oxFXX91UHITmBCguYyBAabIojyQ/jICJgBNCi0UURBe9RAso9R40s21j0aP10Dh7lGxRpCMRu324KAsZH9GzSMainTqWyYtsQr9JZ87M9kz3ZDprxZSVFnT9x9JxPG+HvbVidBndC4tZqWTtmbgQSRhkG7d2zJcA691zccK07lla9TPRiFmrMMgnESfLvpxJXrrlFicQA0PT9UjlTUvXJDchjoGdG1YwCJcseju3pBEXEiVHIvToS4arf5k6RBpmzGjE3LlzEAymnpHM1J4nLTRXAHzKCzOhfcongI36WQktYW/FpoEsuQ1TF1OXY1Dg9rPJm8kiSSYTk4QTIhAt1p2xqBtuPZNYY5+UQjOFiOLY6aRueVFI6NtCItn0cTkaropT3zGLNM1eW67ykbU448rpaG6Zi5ISyiji/PEUoTkX211Jcs+1trbqlR5++GFHyX/d9ZC+9L59+7Bp0yY0Nzdj/fr1+WqW22EE0iLAhJa455XrApsCdHIEZZK70iC05IPG0T00LZoVI0pcUdaL7tORcZL5e7KrTCt5qP8ETNLMVD9tQI1uP2WJonGX5jFBDOqX9ucojyMTWpoRGk5SMcmUJuEjjzxSUDId6oTneiMbATtCS3TpWQ4x2alaYAsqWYScCShJ/pzbSxYwK6ElZpJPDiqxumwN6y2ZgOMu3YzfD3GaOsHDGk2a9/HJIDf1q6iyTmgtLc1sodlhtW3bNuzYsQOrVq0C3QRd6GfDhg3Yv3+/fjXMvHnzCt099/cpQ4AI7cCBd/Rb4gU9ii9pAz+LyzFdBKEJY64WQqHbz1Ve2+ljzdKRYqElWjH664Nl0ylGaNGGc/1+SNM7mxWVJXQ/m5HmVqaY1afvpaqYWQx7aG5BcFp+uAlluAnVKU5crjgQOHy4Sye0S5f69PB0I+jBCMc2nswWWvICa/eGnm09zIRkods3dL98T66ElGv9y6dZ4VumvcdR5eWYM+dqTJ021fa8W8a5pTnZES28XnnrcTj3z0wlhtPlmTcguaERg0DPyR7s3/8Oenp6Y1czkfDxSL7UTBXJymXcQ7E/uOUKn8ztJ0YcpjbsTv5CLHGJFlgqfV7u792An2whpoy9zREGN+0PtayiGMcNKEtIc8sc/fJZt0/RB4V4gUy8QKpuJwaXH7kI0KLQ8VEn3n3vfdClr8YhYrLUjMNHFEgOSzh3qqap93FZyxh8Rm0YLWVJG2gLZKZsFLHw8rRDkGUPMCnbRQr/OjTX3Nh1l5uwsrXvZrY6InhLXkg3bbsrm3iMgayzsrIyzJ49C41XTh/STSBFT2hecfcNt9vT3UTj0iMdATq8S5fKHjt6DCd7etDf1xfN0k4HjzMdbo1qnmkPJeHsmkN2cAVotgsksxOaq+7SFNbD06OHqvPRnmfaiLmf041d8v1reZTc8nahv1oJgp52rbKiAlXVVRg3bmwsDdtQei16QvMKkXiFWIcySbjOyEaAyE1R5CQlsu36O9E5nk/QSemRV8YmP+LIU8JjEsetMkMwytpiZI/Jx1PUhOYlV58XXJ/5mDDcBiPACDACXkWgqAnNSyTiJXL16mRkuRgBRoARyAWBoiY0r7n5vOL+zGXCcF1GgBHILwIDAwO4//77cd111+H222/XG3/00Uf1z/vuuy+/nRV5a0VNaF4jEK8RbJHPbVaPERgxCNCll2vXrkV7e7su88qVK7Fx40aUlpaOGB28IGjREpoXXXxecoF6YfKxDIwAI8AI5BOBoiU0L5KHF0k2n5OJ22IE8o2A6Y7buXNnxqYp6bjprsu3DNb2Ojs7cdddd+GTTz7B888/7yiVnbWOVU5yKz711FO21pjVYquvr8eWLVvQ2NiIZEvOTldr+cuJhRfbHvGEdvJkLzY/+X3s/d0u1FTV4eYlq7Bi+Qrs3bsHr7/+OhYvXozly5chEAigpGT4zPcLF87rMmza9BiOHz+ONWvWoLKyEi+89CJ++4f/RHhQxl1/czdWrrgVlZUVXpwrLBMjUHAEnBIaCbZu3brLvudUKEIzyY70YkJzPu1GPKG9tns33njjp7jh8zIEWcWrr53Eb37fjanTZ+Oaa67FwYMHce7/D5iu/dpaLPnLpUM6fe4cTvuSshzB4489hj+93Y4JEyeivLwcb775BgT1HBbOr8Wym+vwp3fPoad3Or54x9fR1NSUa5dcnxEoCgTcEFohLJNCEJq1DyY0d9PYk4RGqXvOnDuLjs4OnD19Gj3d3Th2/Aik0hJMbJiGKZOmYNb0GbiipgYv72zDe++8hBXLZcxuLEP/BQEffHgBHx7sR18IGF0h4GhXCMdOjcUdX/4G5s2bn5D52h1c7ktTOpfnt/0U7fvaMOvKQZSU+TAwoKGmQsScptGYMrkEgQoNr7x2Fu0H6rB85VrMmTMXXZ8cQ8fhg+jqOogTR7oQ8AXQMLkBFVVVmDhpEqZObtBP1JtXtruXjGswAt5HwEpo6QIltm/fHrvvMJMbkLYh7rzzzoxKZyPFy01odgSezkIrhEXq/RmSKKGnCK2zowO/eHUX3nr3fajwY4zfj0pRhk8bRF9vD+QTJ3CxbxA9sorAmBpMmtWEAbEU733YjrlXDWLV0smYfXU5aqo0SFAhUHIEMYBD3Roef/IoFi7+JlbcsrKgJCDLMjZseAhXVLXjS18YiytGKQBkaJKAkCqgp1vA798+jW1tRzEYacDMadMxeOoEjnd8BKmvH7WSiODoCpROrEewsgYRLYgzmg9nB/pQUSph4fXXY/GiJRhbWzvS5h7LywhkRcANobW0tOCZZ55BdXW1bbsjgdDsZGRCyzpNYgU8Q2htu9rw7OYnMKPxKqz+26+grkTC+bf2IHzsYyAcRvj8WQx0HQbOnoamKjgnBHBYDuBIn4KLioxeNYgTioq6qRJu+6sG3DivDrWjfVD8Ifzv0YvY8pNBLL3pm7h52eKCW2iPPPx9BPxv4ou3lGFi1SiokQCO9obw81cPYffuboTOiKj3yaiCgpqgHw2lwEQxhFE68fnhGz8BpfWTIJWPghYMYtSsz2HU7D/H/o5OPPvkEyivrsS3vv0PaJ7b4nzkuSQjMAIQcONyzBYY4nVCo+Gg82gUAEPkvGjRIv22eyY05xN12AmNMj+/+NILePFHmzH1Qi9uWbwIJZVl6P6f/4J67GMEVQGi5oMmadACAiBKEDUJPkQAnwJVlCBpQT3hd2c4jF+eUXFck1BZK2L89AoMRBQc77oEiBPQ2voglixZVFBCI/02fe9xvLxjK0rKL2Hi5EpELoXRcziE/jMy5pYqWDhawjifH7JI12aEICgKoPohQ4Qm0t6gDCEkACqgCBEM+iSUzvks6ps/h0MH3sXP/9gOoekarPvOP+Iz13y2oPo5n2pckhFwj4BTQivUua3k/S07jZItRadRjrt27Yq5Tomc6WltbWVCczFthp3Q9re340ebvouxHx/AX/hDEEL9GISKoE+CoC/yPrqlIuFKQoGyNGsaRFWEKvig6FeYR+ATNaqJc4qE3pCKSyHjenM1IOEjdQAlzc34yj33oaX5WhcQ5Va0re1nePnHm1Fzohd1mg9qWIVP0DC6RERtQEC5GAK0CBRNgqD54KPLhQUZmqBBpWzfIG11LgNdNCxCg6QoiKgRUNLZSp+Ec4EKtF3UMG3FbVj91a/pe2z8MALFgIBTQiNds+1/5QMPJ4Rm9mPu5zkhtHvvvRf33HOPfrDaJGeT4NhCcz5yw05oTzy9GR9tfw7z5G6MF8gE8ekLt9NH0ATQj1nHvFhCFAR98af/JBHoUQL42YCGLz2wAStXrnLafM7l/uXBVoR+uQuLShSUkwuRrqSCAFX/NH5UImRdAQ0aYeDwEfTbHzTAr+CDUABvVTfgr+9djxsX3OCwBS7GCHgbASd7aFZXYqZAiXy7HLMhZ1pqdI2PeXYt3Tm0iooKPPfcc3qTJhGawS5MaNmQjn8/7IT2zw89ALyyE9cHL8FPlw5qoqtFPZOqZOUQ05FFNKAI+N2YqVj69w9gQQEX/Kef/iH6d2xFU/8pSGQtCmRdumDsDArqRA66eiGEPjmI/5CDuO2Bh3Dr8ludzwAuyQh4GAEnhOakDKmYb0JLF1FpniEziYj6zkRoVvithMyE5n5iDjuhbdj4rzj9izbc6L+IMaoMWQNkn6GIYbPk/tBVOxdVAW9NmIml3/onzJ//+dwbddjC1p9swbkXfoyZF7oR0O3F3B4rJsTXkiLA51fRpZTiFbUcd65/EMtuXpZbJ1ybEfAIAk7IargstHwTWrLLlAnN/SQcdkLb+5tf49kfbEJ1ZzsWlJdivChC1CKQBRmKqBn+uBwtGr+goTMSwNn5S3HT2m+gaeZM90gNscZre99A+7Ob0XjkAGpEBUqOjKaJZJNp8GkifJAQoWjP8CB290UwafEXsHbd3ZjR2DhEabkaI+AtBNzsoZHk2SIdc9XOzR6aU5ejKVOy7Exo7kdr2AmNRP7D23/E9n/fikP//VuMDp3HtBIJ9T4RZSpQJgJBkUIjkh9iButfk3+P8iBtMQka9vWrqFu9DjetXoOxY65wj9QQa3QePoQd392I2v2/xhS/AJlkjga5xJvMrgtpqoBcp8CgBlwQBXRFIuga1DBQXYs/W3YLbr9jNRomTxmipFyNEfAeAm4IrRCRjm4IzSSobEEhhLrdGTomNPfz0ROERmKHwyG89/472LNnDzo/+BBHug7hzMXzqBQEVNA+mNVK0zkhvhelGz02e1NhHxl4IiRBQPW4Oqz5u7sxf8ECSJLkHqkh1giHw9i29d/wq5070Hf+PBRBhV/RjGjG6GPu9cUuJyddosRn7VYWNJyGiogGTBg3HnX1k9Fy7Wdw4w0LMWnSlILqNUQ4uBoj4AoBp4RWqKwZTgnN6o50Qmh27ksmNFdTRS/sGUJzLzrXYAQYAUaAEWAE4ggwofFsYAQYAUaAESgKBJjQimIYWQlGgBFgBBgBJjSeA4wAI8AIMAJFgQATWlEMIyvBCDACjAAjwITGc4ARYAQYAUagKBBgQiuKYWQlGAFGgBFgBJjQeA4wAowAI8AIFAUCTGhFMYysBCPACDACjAATGs8BRoARYAQYgaJAgAmtKIaRlWAEGAFGgBFgQuM5wAgwAowAI1AUCDChFcUwshKMACPACDACTGg8BxgBRoARYASKAoH/A5QJ5Jb5W7gu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57094" y="1802167"/>
            <a:ext cx="60634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ребусах зашифрованы 5 понятий, имеющих к бюджетной системе, понятие может состоять из 1 или 2 слов.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6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data:image/png;base64,iVBORw0KGgoAAAANSUhEUgAAAbQAAAC+CAYAAABd2PqUAAAAAXNSR0IArs4c6QAAIABJREFUeF7sfQd4FWX2/nt7ek9IJ4TeBRVUimBBqfbK2rHXte+6rv7c1bXr7tobVtRVQUBRUREU6SUkFGmBEEJCeiXltv//fHPn3rlzZ+6d20LKfD48SDLflDMz3zvvOe85R2O32+1Qh2oB1QKqBVQLqBbo5hbQqIDWze+gevqqBVQLqBZQLcAsoAKa+iCoFlAtoFpAtUCPsIAKaD3iNqoXoVpAtYBqAdUCKqCpz4BqAdUCqgVUC/QIC6iA1iNuo3oRqgVUC6gWUC2gApr6DKgWUC2gWkC1QI+wgApoPeI2qhehWkC1gGoB1QIqoKnPgGoB1QKqBVQL9AgLqIDWI26jehGqBVQLqBZQLdBrAY0KpFRVVeFQSTGqq8vR0FALvV6P+PhkpKfnoG9ePmJjYyWfEDa3shKHDnFz6+vrYDC45ub27cfmajQa9QlTLaBaQLWAaoFOskCvBLS2tjYU798Di6URWVmpiImJhk6nBWCH1WZDdVUtysvrkNYnDxkZWTAYDM7bQXP379sNq7UJ2dk0NwZ6vRYEchYrza1BRUU9UlNzkZGZ7Ta3k+6pehjVAqoFVAv0Sgv0OkCzWCzYs7sQMTFaJKckwm4DbDYrAzNAw1iVVqsFkavi4kNISMxBRkYOdDodaO7uP7YhNlaHlNQk2Gx22KzuczlgpLmlSEjMQkZGLpurDtUCqgVUC6gWCK8FehWgEYsq3r8bJpMZCQmxoLLMdkI0BmauwbkKCdzsKDtcg6TkHKSk9sH+fX8gMsKCeEVzgbLD1c65qvsxvA+yunfVAqoFVAv0KkBraKhHddVBxMWZEBkZ5WRmBDY6rYYBnM1m47ga/UynRU1NLWz2aERExKO5qcLPuXWw2aOQlpbDjqcO1QKqBVQLqBYInwV6FaAVF++ByWhGXFwkbHY7tBoNTAYDzGYL6hoaYGCikFgGaBaLlcXFyP1YVlaD9nYgJSUSsbGuuUaDns2trWsA/T/NJWZnsXJzCRAPM4aXjdTU9PDdRXXPqgV6sAXItW+xmGFl7n3x0JAvpQdfvejSNPSx3fUu15sHStihjP6f7icNCsWQPoH/Ga2XWm1wF9erAG3r5nVITDQiNS3Jwcas2LJzP37cuAc7Dh5FVIQeYwfl4Nzxw5GXlQY77Ey9uG3bLrS22pDXt49rrtWKzTv3YbljbqTJgBMHZePcU4ajX1YaY3h6gw7bCnYhPaM/+uYN6HpPoXpGqgW6uAXq6upQXHwA5UfK0d7e1sXPNvjTY4s7rffeulR2UVCTu3rO82XlvF+OD/2U5FRkZWUhNi6WgZjVamMq87i4WObNChTYehWgrfl9BdLSYpCVlQ6b1YbvVhfgf+sOoKpFA7vFDBgj0GHtwNg0I26YcRIG5mXAaNRj44YCNDa2Y+CgHOfcb3/dyuZWH6O5FmiMJrRbzRiTZsC8GSdhUD+aa8DGDduQnjkA/fsPDv5pV/egWqAXWaCxoRHbthWi+MABaDVaaFhYgFvpXYzALs3PgvnQV9LyWLh/qe3p9z5ASfJWUlzf60RuFhf/JzvYj2t6EH8e3h5LYpT0h+6d1WpHSkoy+vXLR3R0FBPamc1m5301GIxIS01FfEJcQE96rwK0LZvXMoaWlZWGQ4eP4o0lG7BhbyXq9hWh+fBeICISaWMmQ2uMxGXj83DZtHFISU7Ali07GEPrm5fG5paUVuCNpdzc+r1FaDq8F5qISKSOmQydKcp97tad6JOejzyVoQX0gKqTeqcF6It93779KCwsRGtrq4dS2JfIihN7ddYQI1cwaKrknO1OAFCy9fHeRqPh0prooyQxMQkZmeksT5fCOeRGJkAj9kZ/OjooJBSLrKxMREX5rzvoEoB26aWXdorNBw3sh0sumY7hQwfg59Ub8eFv+1FUtAutewuB9mOw2K3Qp+YgZeR4XDZlNC6eNBQpibFY9etGFBTswjnnTMKIYQPw028b8dHq/SgqpLnbgI5WWOwW6FNz3eYm09xVG/Htsl9w9GhV2K9x2LBhePzxx8N+HPUAqgXCbYHGxkYUFW3HoUOHGQOzMYDi1Mcc9ZGnP8KYTaDnqTQm5Gv/UvtRcn6hOr6v8wvv77l7ZLNS3MyC1NRU5Of3R2QUCfI49yMPaPQBQ8DGu5XJHUmgxqdBKT3PXgVoqakpOPfciZg8aRzWbCzCB6v3Y9fOvWjZuRXtzbWAxoa43EFIGHYyLpo8AlecMRKwmvHNsl+xe/dBnD75REyaPA5rnXP3oWXXFnQ018HOzx1Kc4ezuXZLB5u7bl0Bmpubld6TgLdTAS1g06kTu5gFqqqqsW3bNhw9WgmdVsdEXByY8UMe1JQAhq/L9QdQpI7Hz+/NgEbiDwIsYstpaWnon5+PiMhI5mZkdmHFKMjlaIW5owMdHR3cvzvM6JPeB/n5/WAyGX3dKrffdylA+9///ufXyfu7MZ+HFhVlR1tbC15ZtAbrimuQZGvEtFH9UFxajW2NRsAAXHv6QMyadAKqq5uRkJCJ1LR0lsMWFWVDW1srXv36d6wtrkWSrQnnju6H/YeqUdCgh4bmThmEmRNHo6a6GfGJmUhLy/D3VP3afufOnYyZqYDml9nUjbuwBWqqa7Bt23ZUVFSwr3RaHO12AUPT+GJovpQV3i9eDtB48BKDmNz2vRXQePZlt9mRkZGOfv36wWg0McDiBwFbR3sHzBYzLGYLAzqrzcpAMCM9Hf1UQPP9hhKt3benCAkJBuw+WIY3l22BzhSJ66afgqIDFVj0WyGmDsvA9bNPwbGmFkTHpCEzM89ZKYSqjCQmGLD30BG8+e1maE2RuPZcmnsUi1dvw9Rhmbh21ng2NyamDzIy+4a9UogKaL7vu7pF97IAB2hFDkDT+QVovlySwVhCjv35iukJj6mEQfqzPydntbtia4HMD8Yu4rkkuuswm9GnTxoGDhiAiIgIls5Eg5UJtFjQ3taO9vZ29v/kUubjaPR3ZmYm8vPzYDSqDM3nfaEg88EDe2G3taCqoQnb9x9Bc1sbrDYz+mWkYFi/bFjNdiQlkx8316OW44HiPWxuTVMzCveVobmVm5ufmYph/bJg6bAjOSUbmZk5nVLLUQU0n7dc3aCbWaCaAK2gCEePVkBLLkem8eBdjiTv8yYhDJKdsSpBXAk7qUELMrnReDWiy72oZTlx7PfgRCm0H3GenPD3gdwW5/407jl4wvOic2LbMZN5budVgulLwSk6abEqk2dnKckpyO+fz4GZxcIJWUjCb7fDbO5g8bL29g7GyHgwI0ZH/87KzsKAAfkqoCl9QOiBpGr7ZYdLUHW0DLX1ddDrdEhMSkJanxz0ZRXz4yQlsXRjqqurUFZ6EFWVR9hcg16HxMRkpPbJRm5uP8TFBSY7VXr+wu1UQAvEauqcrmwBArSCgkIcZS5HgwPQnFzEA9CErIc5JhUIDSWZEsMA75O5XDGXipLVfyXgcoCgE7BkMJf7vZLcAOk75AQr0a85AOPq0QoHJ5t3/YwDPs99s7MioKYatXYbuyZKfiY1otQgECIxB20rLCFIx0pISEJ+v3xW+L2tvd15P6hghdViRgcDtA43cYjVwu2Lctays7MxcGB/FdD8fUm9BXT93dfx2l4FtONlefW44bJAVVUNCgu242glMTSKockzNKr4YzAaEWEyQafXOXOeOMzgFnJusbazYuRwsCdKYOaYAVfZx1Gf3LH4utgg+5Uw29nBfmx2TvDAFTjnF3ZHnhwxNf6YEujBQEkEPAwoHeo/RXaVw0QFYC4+PgdynA0o34+r4kE2jWAJzw6slIBQDdueClBERkQwANLrjawLSUSkiV0Px8psrNoLCT7a2trR2tbGWBv9kgNGLnbG2yAnJ0cFNEUPQQ/ciAe0oUOH4v/+7/964BWql9TbLMC7HEkUotXqRYyCcznyCzC5tCivifKW+FZPjDFobC7QYIISjrpxbkAuIZn+MODha7jySdsO0GLHcDAcHoCoioUGDtbiBCXuWAS+XLcOR+cODQGsCGFEjMmdTXkCnfj3xJzYOTgylsXsS+pZ8WRtnqjHrsp57lrHt4Arkd1jHw57ko3onAj4aBseoBiYOQ5D4NV67BhTex9rbYW5wxE3EwKZII7Wt28uBgwII0Ojwr7PP/8sGhobMXbsibjyirl+00EpQ69duxYvvfQS+1W4VY49dVHgAS0hIQF//vOfQcAWzKAHtKysDF8vXoji4mIMGTwYc+dehejomGB2q85VLaDYAsIYGrEFpnIUzSbWRArIxMREt/CAm/vRASaSMnoN2ELMMzgWaRIwJ/H/c+s3H5fi5vLbeG5LgOmIoTm2409feC6SQMNAgKuAIvV7rhmI+7mK9y02tHA//HWKgdKB+I5jckDua7/sTGUYqNv+oQH1kqyurmagRmpHJgax8u5XB4N2MMXc3JzwARoh7Ruvv4L03FxMPutMfP7RR0hPTsUFF1wk61/19eSWlpZixYoV7A+JNFRA82Ux+d/zgEZbkDrojDPOYH+I9gcyKisr8fOKn6CPNGHMySdj0+9rEKE34LzzLzyuZXYCuRZ1Tve0gDCGRl/+boDmQDZal+h3BGj0rDsZl2CBFQOZG0CImJI3QHMu7DwzggvQeKDzPBYHSIwRCliab0DjRC1ywOOcLzgXX8DDzkOAUL4YmxC4nUDux6PEmK+gTBkxP1I1VlZVorGxySHTN7vFEnm3J/3NMzRhc2Ulh1eUh3bsWAue+L9HcPdDj8KssaG1sRGLv/gKd995N0wmk5LjuG1DIPbzzz9j7969SE5ORk1NTcgBrb6+Hvfccw+2b9/ucX5vvfUWxo4d6/d5S004cOAA7rrrLpSXl7v9esSIEXj55ZdBrEnp2LJlC+6//35QlQTx+Pvf/445c+ZI7ooHNHqxGxoaGOUfN24cAzV/r5PmHjx4ECt/W4VJZ05FRHQ0KkpKsXntb7ju+pthMkUovRx1O9UCAVtAjqFxcTAXV6MFj96x6OhoN3YlXuDdwIZ3IToYmfAkvQIgESM/AI0DAheoSQGfNEPrGYAmtCslx7e1t6Gqsgr1DfUOub7VJbYUFFwOO6DRif3t0Qdw7c23Q2cw4lhTE1Ys/wl33na7Xw/snj17nKyMJp5yyik488wz8eSTT/Z6QCMaTsnRK1eulLSpEkCjxOopU6YwG//xxx/sRefZGmXqKx1lR45gxaqVOOmUcTBFRuDIoRLs3l6EG66/Reku1O1UCwRlATmGJgY0o8nIAVoUB2jiIQlQKqBJujI9gF2hy1HqRgvvBRfz0zKX49HKoyCywaqCkCjEKdyxOz8W6B7zLsegGRp9oS9f/j37Sm+or2XyyjPOOAeFRYUYMmoETh4/HuvXrsPH73+AuXOvwJjRY5CclMyuqbGxgWWDU5BWOI4dO+YEssOHDzNJJr/QUiCXr+UYyhhad2JodAOXLFmCf/zjH7KLgFJAI1A8QoDkcOcSUBJbpA+HCRMmuO2f7jXlgpA7h75wKWOf5v6+9ncUFm3HRZdeiuycbGzZtAm1FVVISkrA1q2bERkRieSUVFaZ5KSTxgXsdg5qxVMn92gLeIuhCUGNFjzyTChiaDIuRvFC7sslKBdbk4rThYOh8UyPZ4DCHAXJWKEjFtfZLkchSyZQI0A7Un4EdbV1rCKIU1kpiBXyrsqQAdqrr74MjVaP0yZOQlJSEtrb2rB8+XJ88+13SEpJxaOP/x0VFeXYWbgNMbFRKNm/D+NOPhVDBg/Fhx++j/qmBjzyl0eR5AA5qsdG7sV169ax6+OBbNCgQc7nKBhAo0WZAo1FRUWs9tuOHTvYv0nU4G1QnhgBK5VkGT58OE466ST07et/VY9QuBzp4+Hee+/FoUOHQgJo/E42bNjAbL9161bmGuZtT9dJEtrt24vw6WcL0L9ff0yaNBk7dhbhQEkxUvpkQKPRY9DQoWhqbMJ7b78Lg16LGdPPxfjx45kfhT5MdhRtQ2ZGBs4//+IevbiqF9f5FvAWQ3NK7AGmaiSGxsfQvDI0FdCc5umMGJoQ0JjLsa2drcs1tdVuYCb+oAgpQ3vw4Xvx7NMvorq5Hs3NTYyaUm7B7p1/YM3qdThh3EkYPXI4dBogJTEFbS0tWPT1IpSWlSG7/yAkJMRi7/YCnD/nYlBMiJgCxcgGDhzIWAItquIRCKCRkOS7777Dxx9/7BUI/HkVCeQuuOACXHTRRUxcoWQEC2iUe0Gxtk8//dTr4fxhaMIdUYNEnq1RInn//v1x+umnIycnG6t+X4X0nH6oqapBY00lhg0ZgtNPnwKNXsc+TBqbW1i1hsrycowbfxKycrOZm4DcB3ExcagpP4rlP32PW27yz/WsxK7qNr3bAr4YGrmqaOGjnoMcQ+NEIUoATSi2kFvYvTIdkRKSZ0wqQ3NZX87lWHq4FLW1tbIPN8/aQiYKefCR+3H53KsQGx0Nvd6ADqsVzY1UKd6O+Ph4aPV6tLW2MsWMVmNAZmoSjCYTquobYdUCOo0N27duwkvPPY/4uBRERkY6mQEly0kNfwCNGNmvv/6Kf/3rX04xSahffQLwefPmYe7cuT5FL8ECGqUtPPTQQyC3rLcRKKDx+yQGS8D2+++/IzY2GjoDcNV11yNv4GDYbVqYdDrERUXi2LFWVNU3wG63cAmTRiPM7e1oaWmBTqdHdEwUdBoNOjracbCkBAf378ct824N9S1Q99fLLeAPQ0tMJFFI5wOaWLmoApo8oFHqBYlCSN3OiwClHvGQA9qaNavx2+rf0dDUhPYOM7Q6A+vlRbGW8y+YjQmTJrDFTUPlUGwaGHUaliHe1NLGOpA2tzYjOjYGH7/3PhJi4jB69GiceuqpXl9PpYBGbGbBggV49dVXHVnm4X3rp02bxsCGgFxuBANo9KXyyCOPYOPGjT4vJFhAowNQIVACtfqGBrRZOnDGOWfD3NYBo97IehFFGPVoo+rXpCLT2BgTozkrV6zCmt/XsThFYgLZwopIk4m5GydOmIARI0b6PH91A9UC/ljArfSVnvLQbE7ZOdMAOso1kiudXI4UixfGtiSZmiBB2qA3sGoYwjgOP0cqtsN+58hbk4qh8XO9Sfd5Jufzb5EYQxz74ms0SqUCuJ2H7H64HDnhkFZbSgOUr/voFoMU5PZRDO1Q6SHG0KTYNO035IBGO21uasJDjzwCi82GwYMHIycvD1ReJisrAympKbBaqdAk5WFQBr8NGrud/WloaERin1RoTQZ89t77uOn6eUyW72soATS60KVLl+Kpp57qFDDjz/nCCy9kUnq5qs+BAhpdD4lgnnvuOV/mYb8PBaDxB9q9ZzdWr1+HM849Bx0trWhtamJgZafcEUf1AbvdyqoRUK22yqNVqKquYcz8YHExi58NzM/HbTffzJr1qUO1QKgtEE5Ao9w1Eq7pdbR+Cbs/c9VD+GaTDESFK78I0Pg6h3zJJjegYvJ+ziqci5NL4JZLCxCnFQiBSQU05U+XRx7a3r178Nqr/8b08y7A8JHDodUaoDcaEBFhQnVVNVOqcMYnl6Medo0WMVERWL96Fb5e+BXOmT0LMy+8GK+/+BL+8sBDis5ECaCRDJ2qYFAcSGqMGTMGl19+OU444QT2xdbU1OQ1D422o3yv3bt344svvsDq1aslgZIe/kcffRQzZ86UPG6ggLZ//352fuL8NTmDhRLQ6Cvpl9W/YdIZU7Bs0UIU79mHGbPnYNCwkWhtb6fCdSBAY8mdGg0Du9i4WLS3dcBiNqO5uQFbNmxC6cEDuOKKPyE7W9qVrOjmqxupFpCwQFgADWAfpiS++vKrL1FQUMCOzNUU5AZ5Y+gjluL9BFjC8iRs3XOwPBI50PpBOgMuDy6GgSNXOopjc0IgEwKUT2DzxdAkqoTw5yb3MDFWKehW0GsY2oLPFiA+KRFTp05BNSU8a3Uor6jEhnXrMXHSaUxNRF8kNPR6E2Li46CxWvD+W29ixoyZWLx0MZpbO2Bpa8Xzzz6v6GX1BWiUs/DMM89g8eLFHvsjIccDDzyAc845x00+7o9snx5EUgI+9thjkgBDyckUs5Nim4EAGn0U0PUQ41Q6Qglo+4v344233oQxIgLZmekYNmQYDpYcxLlzzoPFZsex5mZYrWauzp3dznpSHTxYitEnjEJyYgLrLEC17zZu3IToiEicdcZZSi9D3U61gCIL+AVoFENz5KEJGZVHCSwNWEx8z+49+OSTT1BeUc7EXwRyrIWJ1cZcl5MmTcLJ405mnbLZEKsjNRqYjCZ8++23rHADASCptmmdIhAUS/WFF+xV8i/IjxMDoLDqBr8PD5ejTFFi6iJCw8pVeHaU1HK/DT3W5bj464U4XF6Bk04ai+qaavy2dj2KDxzC8KFDcfkVF0On17Ov9OiYGHy77AcQo0tOjEasMRJ33nkvi7lQjI0eHPqyVzJ8ARpVFKFqHFLsjNgTVdAQ3xB/AI0/R5K5P/zww5KVOsjVSTE18QgE0IgNkhtT+GXoy06hBDR6eUmEQi4VeoErK4/ii68+Q0PrMZgtGowaNQrjTj6RpWxodTpUlFdg6dLvUHG0AkMHD8SJJ4yCVqPDwQMHMXTwIEyYONnX6au/Vy3glwX8BbQYXhQiaJnmPKAAkIwGI6tP+s0337BwCq0dWtYRm6sKT4PeS17Nyxcb5ivO26xWrpSVVoMFn3yCvXv34brrrkN+fj4TPVAaAV8fkgMRKwMQys/VG7jivRS/o79b21pZCSgGMlq+BY00KpF7lM6Twj0EvPw5uAGfxFSqqkKKcDpeZFSko/6kZ3sdJQxP6Q3sUjG0mupqLFq0kAJkWLL0G4w44QRcdNlFSE1OAuwalJYeZq0C8vr1w5v/fQNmczvmzr0Sudk5iIwMLJ7iC9BI0v7CCy942PPkk09mTEeq91gggEYLPZXFevfddz2ORXL+Bx980KNhp7+ARqBMoEk5c+KRkZHBcv8ol048Qglo4n3Ty0xJ8UU7tuOnn1Ygp29fTJsxDeVHjjBlY1paKsyWDuzdV4zvli5DU10dTjvtVKQkpTAFa5wX0YzSl0DdTrWA0AJKAE1j14AqhThrObIq+O7tYlwtYbifExsjQCNvz8ABAzFr1iz2cwZojkFsiM9vJWCz2iwo3l/MVN9UpCA9I50p9T5d8Cn27dvHQJFKzZH3it7vTZs2smIFtD5l52QxoCT1cG1tDWujUl5ewfJATxh9AhITkxjo8YWO2d9axzU44nvEBumc6urrmBeKPkIZCIrrQ4oAjdhi5dGj+N8XXyApMQmXXHIJIxrULkfS5eil7YyciEPqqe1SgMafYE1NNT76+CP86fobYLOZERMdhbVr1uPLrxbhiisvw8iRI/D2q68hvU8arr76+qDeRm+ARuq7Z599FosWLfI4xm233Ybrr5c+diCARgcoLCzEHXfc4SGjp6oYlC9GgCMc/gAaAeZ7772HN998U9Je5Do9evQoPvzww04FNP5g1B146dLFMEVGYuq0s7Fu7XoUFhZh9qyZGDJ0EFrbOlgttsLNmzFzxkzExcmrP4N6INTJvd4CSgCNgILPQ2PNeB2Axi+oTPAhKvJLgEbxa3IXUkGFGTNmOEMoNI9vfVJbV4vPP/scq1atgsFoYO7E5qZmVoCBGBnFzz766EOUlR3BaaedxkCNmNBbb73J3hkCjtTUFMyd+yecf/75KCs7jM8//xxr1qxlYY28vDzcededzL3JMS5X9Xz+OuhcaT+lpYfwzrvvsnk3XH8DU45TBScxoIkbkxL40TtNyvCUlFSWhsQVeubi48IRaoYmjNnx13bcVI5sYd9WgOU//Yib77gHOp0Gv676BS+//ArOO38mLrr4Qmh1evzj//6BE0eOxNVXXxvUC+gN0OjBITGIFKN57bXX2JeR1AgU0KjSPIk1qO6kcBB7+s9//sMqiwQKaN6ELVTXktyaH3zwAfsjHuFkaEJA+2rhV2izWnHVNVeh8mgFFn71NUoOluKGeddh1KgxOFxait9X/owpp09Bfv8BQd13dbJqATkLKAU0cvHRRyaJlvhFVAmgkdeHPpaJcdEwmzvY38kpKRg6ZAjiE+Lx6YIF2LK1AJdddhl73n/66Sf8+NOPuPiii1nM/sOPPmTrxHXXXgdaH/773/+yikU33XQTTjzxRCz49FP8/vtqBoCDBw3GSy+9yOLRF150EYYMGYI+aX2YCIXOl+9DRueg1+tgNBnQ1NSM75Z9z9aDXbt24dTTTsV9993LmJ2ZXJUaTuYuVZWf9sMYWuVRfPbZ5yz+T6I5AjSuV5x/HbN9MTSpGJzwvOj6yMVKghwlsv2Qt4/paG/HV199iQMlJeRVxtGj1WhuOoYnnnkKlMhYVXUULz77HB68/yFkZWYF9WZ6AzQ5YKKHmB4g8oOHEtD8BUKlDI1iVv/85z9ZGTHxIJfp888/zyrj0zUdL0Br72hn4pjf1vyGuVdfjZiYWBRuK8SH78xHfEIMu+8REdEYNWIEpkyZCr3BENR9VyerFggG0FilEIMRySnJrMEnP+QWePo9sZ6SkhIWWli7dg1zqVPcnx+DBg3EvHk3YvToUcxTQq7462+4Af3y8lG0vQhffvklRo4YyYQg9J5SeOCOO29nzStffvnfjK3dffc9iIqOBK0NL7/0MlNATp8+He+/P5/1baP4OQEZrQnUF4zAgAQo9Derg2sHfvllBd559x1s3ryZnSMBEa0Pf773zyBFd0e7g6Hx8UGGT3wKAuc7JBAhVkfgTcXJr7jiCgdDc7lXnTaTqLIivDfuDM6RBChx88QfFbQJ+5mW64dGgOYrsZrmhBzQmHnsdpSXH2GUPCoyCu+89SpmzLkEcUkJePqZJ3DGxMm45JIrg34rAwE0OcbEn4y/wBToPKWARi4OKj4sJQShL7hbbrmFfVEdT0AjG1RVVeLrxV+hqr4el10yF6UHDuDQgb2YPnMOCPAiqDBxcrLaFy3op17dgTcLKGH9oVOTAAAgAElEQVRoJHigGFpKSopb7z+vgGYil+M+LF3CiULOPvtsttCSq5EAgACP/lBRb3IpEthde+21yMzMYik+CxcuZPOoPN7HH32Eou3bcfsdtzPm9eILL7J59LFN+yM3JTGks6edzQBw8eIliIuNw4033sgEcxQ748UovPiEKml8/fXXrFg5hX3oo5LOh9yZlGp0/wP3MfbX0U4qZGFrGo5xaR3ASP9PzU8pZ5TKA1KsjtZZcmEK1Z9Kn0JfgCZ0MfIgJvybBC1trW0oOVSiCNCo9FX//vl+N5FW1A+Nv+gjZYfx+huvYPPWLbj88itx+aVX+n1AKQP2dECjuBgVH6YXQjzo5XjxxRfRp08f9qvjDWj0sJcdKcNnny/Axg3rmavl0ksuZ9X11aFaoLMsoAjQrBygpaamMkDje1r7Ymj79u/DNyR4GzGC5ZeS65EWXB1VPwIXRyO32Pz57zFxB5XBo2PQ+0uxfIq9kcBi/vz5LOZ+9z13MkCb/94HrOD5gAEDGPMiZSKNvH55SEpMZCDVJ70PrricmJKBHYfOmf4+UlbGCol/++0yxuwIeKhsIAEdDV60QjlvUiI4ufvScqyFzb3yiisZQ+NFIRyoeVGBiHbYIwEtXA+zN0CjBGlSBa5fv97j8N4adQbK0EIdQyNXyBtvvMEefvEgNwK5Ic86y5XHdbwBLVz3WN2vagF/LBA2QBMwtKFDh7BUHIpHUSyOJVI7XHX19XVMwMUA7cZ5SEtNYz0GCdAICC+97FLMf28+S84mQKMOHx9/tADnnDMNc2bPgZnUkVYrqDg4gQE13iVAI8AjkQgBFc+U6G+KvZGLk1KHaBAr48GMBzRiaZQSRYOlEXgZ/LXQOcTExmDeDfNwww03MJDkKj2pgObP8+jXtoGqHO+77z721SE1AgU0SpQk9aS4WHCgKkdyIdx9992SuW2zZ89mtSKF/eNUQPPr0VE37qEWCBugGY0MmCiWPWbsGMyYPoMxGL7MFQ8EBFD0wUw/p3AAuTUpXuYEtEsvZTE0ArRbb7sVsTExePbZZxARGYW777qb5aXRR/j89+fjxLEn4pTx40GCq9zcvrjoogsZyNkYqHCDjtvY0MhYGh2DbyXFgxqB2ciRI3Hrrbcy1yMfuqC/WflBppLkGmnyAhMhqJHQhFtnOFbmS+QhfqxUhubHi+YrD42+bJ544gmPPYY6D42+WohJkXpSPALJQyP2RVJ/qS7UFAOk31E7F+FQAc2PB0fdtMdaIGyA5mBoH3zwIfbt3cfEGcIcNHIVTpw4EbNmzmLxssamBtx+2x0sJLBz50589vlnGDpkKPuQ/vx/nzMWN2ggCUnmsabIr776GrKyMjFx0iRsK+ByTUnIERUVybYlcQnNJZGE8Lg86yIwooIFlCf344/LUVNTy9gYxfJI0f3gg/czIG5r7XCLhbnJ/nn1o0M9SSyT3Kp8hScV0ML82vgCtM6qFEISXGJ9UvUV/a0UQoxu8uTJzN0oNSjnjK5b/KWkAlqYHzZ1993CAuECNHItUtdk6jqxa+cutsgL3Y3kmRk7dgxzRa5fv4EJoYjFUezqwMEDWPP778jL64fTJ5/O/r3ilxUoPVTKegxOmHAqqwm7aNFiUOxq/LhxTBAycMAg1tiSjkkuR1oXCNDE4gxe7UjuRgK7Xbt2MjfkypWrmCiEAO3e++7F2DFjmZDFlWfnEofQPoT7pQLjXAFm120XJj4rfRhUhqbUUgBb2GlQ9XmpQWohkrXTF5N40M0nwQUlNgor4vvjcqSHh/qSPf300yGr5UhfVfSHHjzxIGb55JNPeiRp03YqoPnx4Kib9lgLKAI0h8oxNcW7KET40cjccVoNezcN9MdgZO4+YcV8ijGxuocOEOAr8tM2NI/fnoCQ/vAuS7ZPo4G5AylZmktitrF90xwuB4wTgZDCkWdKfEK0Uymo4TpxU0UQipn9/PNPeOedd1hnC/oQJkAjxsafFwlL+Eoj4mRrOoYUcPrL0sSJ1446zc7nT86Fyf+8S6ocw/X2+AI0Oq6v6vQUqCVpLH3FkKycHgRKkKaYmHiQb5yy7Qn0yAf+2WefsfwrqSEl3BBuJyfbl7MVPaRUrkuuR5wKaOF6ytT9dicLyAEaxYkYKBDrUCDbFy/wjAWxAsKesSR3ZkNV83l2w3WdoCFMgHZ387kUg3zciyU9C44jZGViJaZz/9RmxiHH59MIKPZF5brIU0VydmqUTC1upECEPye5ey3HzsSAJZ7vLsv3zEMTn4vbcRzX0+Vk++F6IZQAWnfrhyZnK/KfE9DyAVvxdiqghespU/fbnSygGNCM3hOrhQu88P+F4gneLsLeaOKF33OBlu9zJgUangyHqzvp3JbrN+PWpJSfQ+yL1ImEjVxRcWrAy521O9B49lvjr00OcNx+76OWoz/tZ8T7peOrgCZ6A/laiFQ82J9K9YG+yFTnjVSI3roG+MPQSPlEOWfkR5cbKqAFerfUeT3JAkoAjdVypMTq5BS3SiFCO8gBmpMFUTFgiSoZ8oDmSt+Sa9wZLKDxQMX/zefXMXYIB2t0+ENVQHN/6v1KrA7XC6OEofHHJv8zSW5feuklrxnnwZwrxeJItUTFPCkR0dtQCmi+GoXyx1ABLZg7p87tKRYIBaC5ufvELkZB7zEpN11XAjRh/jM7LzsrcqUyNImHvdsBGn8NVGKG5PzUqI8qcYRiUAY+1VwjIKPGf0qGUkAj1dTf/vY3Z+sHlaEpsa66TW+1QLCAJglmVI1f2HJF6PITsTRvgMYBIFfBw6trUnDz/HE5euxX1MFaHtAoZscdVN7FyLXTlvy96nIMzevmD0MTH5EYG5Wd2bRpE8sToarU9G9vBTBpHwRe5Pqj6vlUyobaQlCwldRF/gwlgEZlc4hRUoVtX0NlaL4spP6+N1ggFIDmAWriztMqoDkfJTHgip8xd9emCzj57aTctk5gVUUhwb+y/sj2gzmaEkCj/mrXXHONoux8FdCCuRvq3J5igeMJaNJA6C4CES/kckzNbTsR05IThShnaBywCPugScXv3BlboAzNvfKjL5GJ+LpVUUiQb2ZXATRvOWdSl6gCWpA3Xp3eIywQCKC5uRNFMTOegShxOboBGnNTusBMbiH3+nMJIBO7BRkoCRikGzDJuhxVQPNgkvZAegmE+JUJxuUodypdAdB85ZypgBbiB0ndXY+xgF+AlpLC2rL4Yk1OWbwPV6MTTERg5gFCwnicDIAKz0mYQO38uQjIJK/BCWieAOa+Pcn5uaLDGnAxPmmGyKUMCDmXnMtRLoE6kBicKtsP4vXsCoDmK+dMBbQgbrA6tUdbwCeg2bhmlqRITklNQXwc1/nZG+gEAmhakQDEt0uPuy1CRijpEnSTLsqLONyBRgU0Xw99t1U5+rqw3vR7EsM8/vjjoPqR9Lc6VAt0dwuogCYAZ1mGJkywphpXLtblnUEFwtC4Y3HfDL4YoOfTp8bQuvsb2YnnrwJaJxpbPVSnWMAfQCMVMVXNF7Mzj3+Lcs/kthe6HLs2Q1MBTfwwqgytU17P8B5EBbTw2lfde+dbwBug0dnw9RzJ5UjFiSkNx8MdqECmL8Vk+J/xdRs9VI9yeV5eVIy8BcXiD+fPJaqVCF2X3HYul6MvlaE4Jua2PcvJloqhuWo08jJ9dlosLscNbj98HpvrguVk+8J5ba2tOHSoFNU11dzVCFsAODbkf0Y1K/v3z3crOK/kKVQBTYmVuvg2KqB18Ruknp7fFvANaNyCKIyhyTEyIZgokdergMbXlORdjK7bpwKagkc5HCpHBYftMZuogNZjbqV6IQ4LKAU0atfCXI5xEi7HUDI0jYMd8QzFq4rQVTTYg0n5UDWKHwA5UYg8Q+Njb24iRvccWKUMzRkzUwHNrxdTBTS/zOWxsQpowdlPnd31LOAL0OiMqep8qABNnPflkXumAprqclT6mqiAptRS0tupgBac/dTZXc8CPkUhjn5oVDw8LS2NxdCcLkcJ8YfT7SiVLya4fOpZ5gZm1J5M2KpFpuYjO7aCUlout6h7lX+5PDDhefvTviWwGJqQiTmibN5qXIoTvr08RpzKUY2hdb03rQuekQpoXfCmqKcUlAWUABrVcY1ggNYnaEBz5Y2J+pypgOZ2H71WMFEBjbMAz9CCegPUyWoemvoM9BgL+AI0u10Dq9UCk8mIPn3SOwXQOJWhq9K+i21xZlcZmvzj1ysZWo95G4/ThaiJ1cfJ8OphQ24BX4Bms9ths1pZv8LwAZod1CXGXRnJ9yFzbx/TOYBGR3H1QRMa3XsitagSiawoJLwux1bmcjzk7ITSY2X7IX8bRDusqqrCww8/zH769NNPM1VUZ43169fjhRdewOjRo/HII4901mHV4/hpAWptv2fPHhQWFmLz5s2orq4GdVLo6Ohw7knYcujEE0/EiBEj0LdvX+h0Oj+Ppm7uywK+RCGUwkQd7DlAc7gcFSZOC5mVu6tRUAnDUcSQ/cVXx2DsjIMuBx+T7TvmCTAsictx2b4rbfB5YNwE3+1alMTgnDY/ToBG7xgBWm1tLXdVPTUPzdfDHezvjyeo8GBKN++ZZ57pVDAN1m49fX57ezvWrVuHTz/9FAUFBbBYLH5fMoHcrFmzcN555yE/P19RiyC/D9ILJ3QJQCMgcTI0Lpn4+AEaX3iYA1TvxYc9HxhlidXhZWgtLS0M0Orq6lRAC+adpgVr0aJFuOCCC0AFgzt7PPnkk9i2bRvuu+8+jB8/vrMPrx5PZAFiXT/88APeeOONkHU7p0NMmTIFt956qwpsIXjiVEDj6y32HIamAloIXgzaxfEGlOMNqCEyY4/YTXl5OWPKq1evDsv1UOWKefPmYe7cucwdpo7ALNAZgCaW6Hu69roSQ3O3o6+Ymdjq/jI0rTgpXUq+r1C2T8emmpgEaAdLSlSGFtgrwc06nvEz/ryPp8szGNv1tLnbt2/H3//+d+b2CPc4/fTTWdy2M+O14b6mzty/IlEIk+1HcDG0eK6Wo1BpSOcrVerKubg74mPcHIHIw5FELTeft4P4WFLbO7dlYTf/Y2guIOLqLAYjmxdBokc/NC7PzT1epxQ45SuXcEfVafVobmnGwYMHWAyNtldjaAG8UV0BTLoCqAZguh41ZcOGDXj00UedCqvOuLjhw4fjiSeeYMIRdfhngbADmgaMNbgBmRMAXfEqKUDs2YDG464LPJ1ALWBkXhmgqHizVqNlwqmm5iYmtFIBzb93wW3rruLuO95uzyBM2O2nFhcX4/777+8UZiY21tixY/HUU08hJSWl29uxMy9ABTRPtuligA4WpdDlJ2SOrnvoWW3f1VGbtgo9oDU3N6P4QLEKaMG8SF0FSLoKsAZjy+44l+T3f/3rX7FlyxZFp0+qRRIPTZ06lTGrmJgYp3uEXkj6wvzpp5/wzTffoLGxUdE+Z86ciYceeghRUVGKtlc3ApQAmt1mR0REBPqk93EWJxYv3rIux27B0OSq3bs6YjvZokz7Gfnfq4DW7d6zruTq6wquz253A4M8YcpTIiXj/Pnzfe6JF3OQCjYyMtLn9gRu//vf//DOO++45arJTXzggQdYRRxxrMHngXrpBooA7f+nwkRGRCI93VUpRLyAewCauFajZG1HaZejt5iZ53GFMTNxYrM7mDhBmPUdcyVO+4zRqQzN4+3oEv3QwvXOdiUQ6UrgGi57d7X9UtyMXI2U0OltUP7Y448/zkqH+TMoqL1161Y89thjIPWkt5GRkYGXX34Z/fv39+cQvXZbArRtBUU4erQCWp0WVLeRF2/wzT1p7aePj/R0SqyOdxMZyMW+PIoPd2lA43QbQvLFXVdgDTbdHyaVoXW7l6urufm6ivuz293IAE6YQIxAasWKFV5n5+bm4vnnn2e5Y4EOpepJYn/33HOPWllEgaEZoG0rREVFBbRaHez2cAMa15lZTq0npaB0MivB9biANBQMTQU08pz4M3o0Q+tqANLVANafB6W7bbtmzRrce++9Xqt/ULyMSqGNGzcu6MujuNrf/vY3r8cjCf9//vMfDBw4MOjj9fQd1BCgFRahvLyCqRHtJFJwyOvDw9B6E6Bx6k5XOxqRS1Su1FaQKkdVFBLEW9sVXXxdyQUahGm7/FSz2Yxnn32WVYfxNq677jrccsstIWFMbW1t+Oc//4nvv//e6zFvu+020HHVWJr3x6iqqprV1ayoOOrKvXIAGjX2JBckDc7lKKq2L5N/xrvv3PPO3IFMUkSisM8Zx9jcmRl/lb7ytNxrN4oBxv3frvqTLoTx9TyJ9y+2vnC+VK6bkv0L9yk8Hkus1mqhAloQS2dXBI+uCLJBmLjLTj1y5AjuvvtupkiUG+FgS7QA33HHHV5jdlT6jFhhbGxsl7VfVzixQ4dKUVhYhIaGBhXQRHldoQA0JQDL8qwdQwW0Tnorjh6twmtv/Acr13yDpIQMTD/7AsyeORsrV/7C5NVnnXUWZs6cAfLFRkT4Vq+F67QbGxvYObzwwougBffqq69mPZy+XPgVft/4PTraLLj+qjswZ/Z5iItTF7tg7gOVtaJYlbdBxYRJSu+vj97bPiluR8nbq1atkt2MpPuvvfYaq9SvDmkLtLQcQ1HRdhTvL+Y24DtGh5Wh0YH4GJp7wrXSPmfdiaGpgNZF374ff/gBK1Z8hNMnWKCx2PDdj0exekMF+vUfgTFjTgIl1dbX1GDejfNw9rRzQuJe8tcUFosZ/37xRWzeWoDM7GxER0dj1aoV0NjqMfXUNMyYnoHN2+tRWdUfF116k99qO3/Pp6dv//rrr+Pdd9/1eplUz/HMM88MuSnee+89BljeBpXfmjNnTsiPLbVDzj1nlywz1CknoOAg5KYzmztQX1+P5uYWNNQ34nDZYTQ1NTFXldMF5gPQxO5CDmA4NHSxGlFHauYi5Ms9qYDmxshUhqbg6VWwCeUP1dbXYe++vairqUFlRQUOHzkEfWQEsvPy0TenL4b2H4SUpCQsXbIYO4oWYvZMC0YMiMKxRg3+2N2I3cXH0NIOxMdqUFrSjsPVqbj0itswfvypnRq/IF//gk8/QsH6xRg6sA0RUTq0ttqRFKvFyGHx6JsbAWOsHct+rENBYQZmzpmHkSNHoaTsMPYeLEZJSTHKD5XAqDMiLzcPsQkJyM7JQb/cPJb0Sy+8OlwWoCaC//jHP7B8+XJZs5CEnsQZ/fr1C7npKIGb4mTeWtFcdtllTLASzj5qFEcsLS3D/v37cexYS8ifE65PmBeVgJ+W7egwo6mxGR1mM/R6HXQ6LVM3usV2hKIQG5evJZTtewCYCNBYXMdDps8BmquGoUMwIaoLKQWWTkYmvFbBMdx/7N1WnR1DC5ah+Zwv8FfyMTQqTlxcfADVNdVuqQhCO/H1Hfv2zUX//vl+e1C6lMpx3969+Pa7b7Bl+07YYECywYA4rQU6extaqiphKS9HU0sbKi02GJOTkDN0GFq1kdixuwCjhrThgnNyMWJ4NJIS7NDDBg21t9IacaDCjn+/UYqpZ92O2bPmsJebDFdVVYnS0gOorjyCuvp6GPQ6JCWlIK1PNnL79kNsbJzka+nPXFrYnnzyH0hJKMBl56ciJcYKwAK7XoN2mwaVFRps2FqDTxeXos2ch8H5/dFWXY4je/dA33IMaXotTPGxiMzOgikuCWa7CbV2HepaWxAbqcfUiRNx1plnIzUtzc8lpGduTl/55G4kKb3coGarL730EnP5hnpQ4eO77roLhw8flt01FS4m0A1X5RCL2YKSQ6XYsWMH6uup9xS/mHIgwC0a3P/7PzxzoPzfh+cMwhkCMe78GFSw/5cFNNpIlIcmy9DkihA7RRyeBXl5FaCUSESEX26JYnIg7wv8ewKgCVWTYjCnNZcAjeLapCXgBDqeIN9jAG3xN4vx7muvYtCAIZh7zXXIiNCjYcsv6Di8H+joQEdDHVpLDgJ1NbDbrKjXGHHQYsShFiuarBZU2Uwot9qQ0U+Piy/Mw5TxGUiL18FqaMeu0ia892Ebzjn3dkyfcRZIkVZcvBt2WwtaO9qxZc9B1DW2wm7XIiM5HqMHZkNj0yApORsZmdkwGAzO+0MMwJ+59BX+zNP/gdGwChfNikJ2QgxsZiNKq9rx9XcH8MMPFWiv1SJLZ0ECrEgyGZAXCWRr2xHDgM8AXXomIrNyoI+Ogd1kQszQkxEz4hRs27sP777xKqIT43DXPfdh9KgTQrG2dOt90AtDgOIt0fncc89lEnsqmxTqoQRQKX5GSdYJCQmhPjzb35GyI9hasI0VYuZBggMIDsikqpz7cyLcQhQ6diY+Nl8w2OPnPmT7wQGaO4DyAKMCGncXfDIyB6OVeo6EDK3HAxq9XF8t/BJfvf0a+jVWYdZZZyIiLgoV636F7fB+mGwaaO062PV22I1UgE0PrV0PHcyAzgqbVg+93cRer30dHVhea8MRux5xaVqk949Fq9mKIyXNgDYTDz/8GKZOnYw9ewqRnBSB8poG/PurtahsNuPW8yeirrEZn/+yFUPTInHT+RNh67AgJjYdGZm5zD1EsbDdu7f5NTc9Iwcv/+cVLF30ASKim5GdGwdzcwcqD7bjWK0FoyKtmBqvRx+dARatDXa0Q2O1AjYDLNDCrqXYoAWadg1gA6waM9p0ekSOPBFZo0/GgcLt+HpTATTDxuDmP9+PsWNODKkryJ+Fritsu3v3btx5553ONu9S53TNNdewbcIxlMj3w+nypGs6eLAEW7cWgIRIHKC5RA4cA/LFzrwzOBXQXE+OWKavMjQp9s3J9nsFQ9tWUIC3X3gOqfsLMdnQDk37MbTBBpNODw1b5HXsw1L4TUhplhq7HVqbFjaNDlZGX83Qae00E/VWParabWhu57wBNqMee2ytiBozFhdddQP652cAGiteW/QbVh9oha6uCjNOyEJdYz3Wl7ehxarFVZOH4MIzxqKhvg3xiRlITU3H/n1/IDrK5tfcP3bvx5L5ryPxyFFk2HWwddig09gRH6FFmlGDaG07YDfDatdDY9dBR+k1GgvsGjtsjq8eWl7ox3bCc9iht1phtplhsVgRp9Oj3hiLxU125M++GHNvuJHF2HrroBjWTTfd5PXyezqgHThwEPReNTU1QqvTOdiUhnuAeKbG4kZyQ4lL0jtL8+ViC+T5FCZWszN01nLkSl9Jx8g4F6kc03L93DOxWkrdSNvzHwTucz1dpMJr9JfheN1ewl3nc/+imJaYdXncLxEBd3P9iuKQbF8ixi7eX68BtFffeg17vvgE4y0VSNcQBdFx753CobFrQH/4OfxrRtUFaPGn//RaoNJqxM9J2Zj78AMYMigXZZUNeHP5dqzfVIjaonVoqa2EzqaBqU824kaMw2kD03DzBROQFB8Ns9mEiIg4NDcdRUpylF9zf/99K7a/9w4mtFUjmlyIzPWvAcW0+WXDRg8ouwA77GQDhYNbk+yAwYo/2o3YkpiHPz3wCKZMOl3hHnreZkoA7ZFHHmEV9cMxugJD4wBtG+s/RcIK51AMaMFbpksAmtfYmdjF2PmAJl+pQ8bF50V1KAVo3mJakoCmsBKI8OPA1zH4J6nXANqj//gbsGwJJpqaYYAWsGv9WtS9vXrEcgjpiBG1WjXYN2EmZs27GlmZqdh3sALv/LILv67ZhPqdG4CWJmgJZeJTEDd8HCYOy8RNs0/BgPxcHDpUhWPHrEhOjkRqSpxfczdv3oHCd99G/v5t0BNbJImwP4jt5QIZkIPUYO1osZjwucWEi//2D5w387zgV6RuugclgBZO2XxXADRyORYQoDU1Q6fTSwMa7/aQvM9KGFrnPyDCCh90dFIQR0RGIDMj01mc2I2J+QVo7KvSvRCwRIWQUDI0FdB6oCjkyaf+iZpvF2OKoQnJNgssdsDi+Kjkw9jBvjpaDdBk0+DwtIsx7ZILkNs3EyUlZXj5y99QWGVGQ8kfaNizDTq7BolDT0J0WiYumzQYF04djeTEeBQV7kFjYyty+6YhJyfDr7kbNxaiaMEnyNu5AUbGF4MbQpsQXuutGugMNpRYI7HMFo0rH3kMM6bPCO4g3Xi2EkC77777QIWCwzG6DaAF7XIMh/W871MMaO0d7YiJjkHfvnkst1MYG2TA5jeg8czIIeOXATThWQYaQ/NH1ehkUypD8/nQHXfZ/srVv+HdV15A4r4CTIqORLpWC63dDIvGAqvWTpTG4fv3eS2yGxg0duwzG9F63hU4+7xzkJ2dCbvNhhXrduCDX3ejvE0PHQkv6KtPAwxO0mLejBMxfEA2jEYDNm7YhsamNgwcmI2srAy/5q5btwVbFy9D7uYVSNJaYQ0S0exa4mR26Oxa6KCHmdSeHW34ocWMnLPOx7yb78CgAQMCN1Y3n6kE0Hp6DM2DoTldjfzNJSZCD6LGkS9n51yTzgVTmqHxgCJ2b1ElfN9CE+ZQ9/l0ybmwaCI/n4IJxM5IpJXWpw+ySQGs55iomztMUexMFPti/1QGaDyYScWXxBfqyyXoPQZGMUDvwlJf+3cHYYmUCMcHgNwNkouhqS5HCYtt3LoJX3z8AQ6s/R3x7Q3Ij9AjS6cF6S+itICJmvJ5zONeSIE/xeOOO8JSIEBbf8yGrJvuxCmnj0N6ehp7Zm1WKzbvOoifNv2BogPlMOkNOGlwJqafNgL9stLZY20w6LBj+z40NrUiNzcN6empfs0tLNyNDd/+iNgVS9DXoAGDTYfIRf7cxdfGXakV5DoF2uxAo1aDErMZJW12tCamYdyMWbjk0rnIy+3rc9HoyRsUFBSwgsPeEpuvuuoqJu0PR5xHSfmrzlA5urkcJQCNSybmAECv0zmSmLknQzJPjWLSVKGdy6h2e4SUAhrFUbjKH1LApoHdBti8KTDtrpQD2k9UdDSSk5Kd6RfO+xkwM3MBPhfp9iYm4ZLYfIkx+D2GmpH5C5gqoHXyqtfR0Y41a3/Ha6++EbYjDxqUj0sunsgoRIUAACAASURBVI78/BxYrTb2chkNOtZxuL6hCXqdHvFxMdDotDCbKSubkj11+O23TSgs/APnnjs5oLnfLvsFlZXVYbkuqpTw+ON/R05OX+dXalgO1E12quahcbJ9BmiNLdDpXDmUbh9Qjt5fVMsyKioSJqPRN8CTylZQisr9keBSAwjcxEnbvMqQq/5BaQRa1hLGM69WA64BJ8m8hQncfDUcbt/E0Oi6qPEnqawIA92AJdyAJlAZqoAmrSTptSpH4UtBGeS333572JbOlJRknHvuJJx6ygksWZq+RAmwyPg6LclxuUAzfT8S4JEbgxJlv//+N/yxuwSnn35iQHPXritgrRPCMahq/KuvvhqOXXfLfdbW1rJKITt37pQ9/3AmNlPtUMpxO3r0qOzxw10p5OCBQwJRiDygETOjgt0RESb2rLsLKjxZFA9MPLMTsg8XexPBnHPxd8jnnXUVGf8RY6LzHAjQGKPTuMpfuZgjzePYots5O0+II5HubWI8E6ed1+Ehg/fhcuyGgOYLePmYo/CeSrE68c/kXY7ilje9JA9NCtDCtUjTC1G8bzdMEWYkJMQwQJP2/XNfm1qtHYdLq5GYnM3y0AKdm5aWEXJw4ME/XLYK+Ql30g6VuPySkpLw3//+F4MHDw75WSmp9B/uWo4k2y/YyqscPQGNZ0YEYjEx0QzQhNU5ZCt1EIA4mRNnOt6VJuGJdCZ084ulE/QEVhcDkhOkiA3yLk7RXXLVkQwM0DxAUARoLFzlwFrP83OcjEQulhjovS3+oQYYtxiXwFUq9YBLfQSIAU08TzKGJpHb5n7NLlvxsn364GOlrySqj9DPekzpK7qYzlikKbZC1T5iY7RITU1mjIzYGO8mYUBGrA12FBeXIiEhS1ApJPC5oV45O8NWoT7nztgfvRBUePijjz7yerhwSPfp2FRpf/78+V6PHc48ODqwO6AJZPuOsyL2Q94I8lJQPUuTySR5vkIG5Pbl7gAAbzEm4fb8fvi/PdSIEmIOWiuVAqDH4ijjchQu5J4uShdb9AloAl+pL2Bys4MXAJDcTxCqRl/n5S8jEwOmd8DzjC/SfPrYFAKa1EOnAloAqySr5bh/NyyWRmRlpSI2LoYFxqkJrs1mRXV1DY4cqUdqWi4yRbUcg5kbwKnKTlEBTd6aP//8M+t15m2cccYZePzxx0NaILiurg6UEkCNPuVGZ/RD8wVotLjQwmEwGhAfF68c0BQAmcdC6mB0PPjxx3YDyBADGs/gWIFhj+r6EhU9/GVovRTQvClQ3RmcDKC1tGC/g6GJnxP+eVABLUCU4CrmV+FQCVHgI2hoqGVJqAkJyUhPz0FeXj5iZaqxBzM3wNP1mKYCmrwlqdI9qRip8r03YHnllVcwatSoUN0S1lCWih57U1jS8V544QUkJiaG7LjiHSkBNPJMUEpKfHxC2ABNytUYdkATsTMpVuaxmKqA5lOtybuW5R5aRYB27BhrZ0RrV68ANArk01ezGhfyvdbxgBYfH4+3337b94RetAWpVqmB5+LFi71edSir7jc2NuKvf/0r1q1b5/WY1Cvtuuuu860oDOJ+hQLQhG5C56kEwNDcGnQ6RByhcDnKMTxxMrUcoPnvcnQcUabfmez5OKe5i2C8uwQ9887kAEB43ONVeYTOQRGgOfqhVTJAk37AexRDW7hwIT777DP2xegrBhLE+94jpvLgTw8S9dYaNGhQj7iuUF3EmjVrWBNNb2yJRBEEQrNnzw4KYOgl/OCDD0CMz9ugDzWK7w0cODBUlym5n5ABmlgA4jUvSzpZVwyMPhmahItSeJFyQOD8OYu9uboL8MfnF12eNYpjQu77dZXAEm+vBFicxwpjzEx848UMyjtgujp4i4HY279D4XKkGBoBmhgE+eP2KEB76qmnQImx1ImZWtmrQ94CwhSHSy+9FBdffLFqLoEFlDImEkU8/fTTGDduXED2oxfwxx9/ZPugY3obF154Ie6//36/u/D6e2JdAtBEbE7IlLwytGAATQmYOdMGXFYVilu4n6qAJgWIIQG0AwdQWVnZ8wFt3759eOKJJ1jzTZJVv/FG+BKs/V0guuL2QkAbOnQoi90IG5F2xXPu7HMiCT0BiDeWRudEoPbYY49h8uTJfjE1ikP98MMPeO6553yCGbEz6pI9ZMiQsJshWEBzshqP2JKSNiy83t1dpRgsoCmZT9tIuTiFrINnXG6sz0PmzgGakPUJj+/tBrq5OFWG5jQV2eUYuRx7C6Dx7kaygK8YGuUQkYtHPAKJiSxZsoQBqXgEk3xrtVpZq3Fye23evBkHDx5EWVmZ8xBZWVnIy8vDiSeeiNNOOw39+vVjCd7+DB7QyG1GCzap+mh/6nBZgGJpzz//POjZ8jXIjsSg5s2bxz6ofA1K4H7nnXfYvn0BJu3rjjvuANWQ9OWy8nVcJb/n2scUoqmpSfK5onMgRS9VCYmPj4PR6JLtu7no/HA5ikFD7OoT/t4NTMQqxCAYmtC96QYszqQy+c7LPPvg5vEMzd116VqdPap/edwWV2K3e7BIGhgDq9XotKlE3pkvl6NHTruEclPslpW6b677KvitTEmwXgNotCD885//dFZ36K6A1traiu+++w7vvvuu10oR4qe/T58+rP7gOeeco9gdxQMaycApv2P69OlMbKAOdwtQxQ6KpVEnayWDFnmy5Xnnncc+NMj9zQGAjbEw2g/d4+XLl7OSaUrGlClTmNiJ9tUZw1WcWAbQqB+fDSxWTaIiumZyA0rFm+QWRjnGwideC2X63hdCQexNlHsmBYr0M6mq+nzcTOoa3IFImG8mXYuRgZuYnQpVDBINNt3vq4PheQEaMVP09aHjywXoC8CkmKncfZFjmSqgKXx7t27din/961/IyclBaWlpt2No9ILRNZA4g84/0DFmzBi2+JIL0dfgAS0hIYEttFTwltyOycnJvqb2ut/TvaFE6vLy8k6/9vz8fBZfo787awQNaBJqRteXuHQJKefvg2BY4mRqOUATL6xyICb8OZvjxYUqvD4V0Fz3WGk1fTfVYm9naOQ+/Pbbb3H22WezAHt3YmjkXlywYAGrp6jE9eRrUaN4zpNPPolTTjnFq3tKmIdGLkwS05AknNiAOjwtsGHDBjz66KOoqanpNPMcDzCji+s1gOZvzpkKaLLPvpt7UeAGVgHNz+WCqiuQu5GYDRV1pfhYdwE0AjNSY5KLMRRgxpuOQI1iP2PHjpW1phDQyEX24YcfYuLEiSyhWB3SFuBTHUg6HO5x8sknMwDNzMwM96E89u8T0KgqPnM5Ugwtwc3NzbumGLvx5TKTqMfnTZTBSJIoAcnNdemvy1EC0IJ2OUq4Gz3OW3U5StxHwWPYmxnaqlWrGLuhCgo333wzq7bfHQCN3IxLly4FpRrIgRkJS6j3FrkSyTVIL7vZbGbxtWXLlrGcOzmpNy2IxNTkBApCQCNBCLk76ZzI7UiCE3VIW4DEHP/+97+ZRyAcg8Qll1xyCYuJUhfl4zECBjQvidNCl5xwgXcDKC+AJJ7v9m8vEn8x4BEespZpjpaBUjlnzjleRC2y56MCmnuTVIlOlNIfJiqgMQtQMuqvv/6KP/3pTzj11FO7DaCRcpHiXVLllSjITr+bM2eOV5EHgRLFVwjUpQYBFS2OUkNc+oqY7W+//cYAlBKF1SFvARJ4UEUPSnKmdJFQDfoIIS8DxUB9BflDdUyp/fR0QOMaXzva0QjdY+L/V+hiFNpQKn6mMjTPp0zq+XaSb0HLIOGHQ49XORIYkLuRFhhiFvRF2x0YGrkaaTH85JNPPO60v9UnqqurWbWKLVu2eOyLFkgq4UQuSPEQAxrPdEePHg2q5q4O3xag+7ht2zbGlClnTalqUbhnXhVJLWEGDBjgaGDp+9jh3OJ4AZq4+aeHKEPO5egnQ3PAGWt5I479eDI6eVWjrCxdwqUoZqLeP1h6h8qRBzC+yXivB7RvvvmGxX4mTJiAu+++W3H7mOOdh7Z3714Wq+L7+ggXJ5LOk7vJn7wyEixQAjDJ74WDwJHakUjF0sSARrFIcjtSvht9HIwcOTKca2aP2ze5gum+bt++HZs2bWJ2pFxCIcjRh0V2djaT8w8fPhwnnXQSU+Z2tYR2fwHN2T5G2LjS4WpSItt3k3mL4idK5vPqQ2/taPjYntDFyDMnOUGDnKpRCZD5ksF7y+Pi89jkaisK45RCBuPtpRKfs6/z8wBccS9VmVim8Hy814YUnK0jlinB45w/oo8PjqG5+qEx2alodOvSVyTVJ0n1rbfeiqlTp3YbQPviiy8YcxKPQGv1EZARGFFsjeJu9IcWTlos+TwoXwyNfv/++++z2Nz555+PK6+8sseBjnpByiwQEKA5OzxLJwKLF15xnCrQvDOx+MSNYYnaynCyfuk6jZLnJ+NydB6DX1CDZmSuRqfcebhKZ0kBVqCAFkzxYfGTowQQ5QFZ2B6GD2h6fzY5QDvGAK2yqtLRrbwHAdqOHTuYuzE9Pd2ZP6W0JcrxZGhUmovO+/vvv/e4g5SMS3EvckOFe0jZityWfM4TsbTOSuQN97Wq+/fPAl0d0OTAkGdccn+LFYzC7VRAk/gQkalo781uQjv6B2gssCkaAnevRoOWlmPM6+HybPUgQPv000+xaNEiULmq66+/nhmiOwDakSNHmHuUbox4UHPHK664wr/VJ8CtpWwlrLhyzz33sLJa6uh9FlAOaCamvjWajFyVEIfQQqp4sBRguNyAno00pZgJv5B6myfJ0GQ6UKuA5nq2JRlX2AGNjs8DmS9A68EMjVxsxHJIYfbggw+yWER3ATSKsVACszjeRedP8a5Aq7b7u+zKgf9XX32Fzz//HNSRmWJ56uh9FlACaDarHRGRJiQlJnnUchRazFcMLJi8M2+My1PcwXSNbkIQ4Xx/GBoDQmH8JgCXo8sunMuN/yCQe9o84nzeSmtJcR3HB4e3DwWP+xZyQLNz1VacqQ1CQJO68l7C0Egy/eKLL7LK4+Qa4110wTK0UC5dcsWJSQ1H7Ec8qB4juUI7q8SRnK1I2EAfC+RuJNtSSSx19C4L+AQ0aGGz2REZFYHkpGQGaDwro4XXH4bGg4qYWXldeP1oFOqKN/kBaEpKdwUBaO4J5zygEUo6WIqdFnL5WGT3jaERoHEJgNx9l2JlbrDq/EePjqG99dZbrF095VgJ86y6A6DJVecn4CApPyngOmN4s9ULL7yA9evX44YbbmAFj9XRuyygFNCosHVychIMBq44MWMuSgFNpmajIrEBV4oeWoHs3psYRAmTcwPQ4wVonAUlH7aew9ACBbQeGkMjJR9VBqEYFDGIwYMHOx8AFdCUL7zebEWV4CkdgnLSHnjgAeU7VbfsERbwBWh0keRyjIqKRHJySmAMzU9A83AhSiRG84Dq/FtB7EwudiRWT4oZYzAuR1mG1s0AzQNkBU+/uOyZM+fMETPrtQytvb0dW7ZsYgmspggDyisqUFPbCLvZij9ddSVOOGGsMxlVBTTl66mcraiFzbJl3+DXX3+HMcqIPqlJSE1OhcVix/jx4zB8+MjjWsVC+RWqWwZqAWeDz2a59jHkcrQhkgDN4XL06iIULnSiahzemJUQoPi13o1tCWpFCvfD/784PucBeAoTtYV2VFQJRGK/HPFysFhHLI/bryuG5nYcr3leUm1rOCm86z649uatpqbcffOeJyddU9O9J5z70+eeNC38nZzb0dPl2iNUjs1NTfj4k48AYwTOPOsM2CmAajKgpboeK39ajqlTzmRMgoYKaMqXMClb0cfDhg3rsXXbVpw76zxoIvWwt3WgrbUdK35egbSEOFw59yrlB1G37JYW8AVo5BajGFpUZASSkpNhMkYIFlIFeWj+xsB4gBDM82BMEmWrxDlnPgFNSS3KoGo1OsBLUUNNrZv7UYkr1i2sx3ll/b4vcg+sFBsT/8xdpu92cNFHsLLcM3eA7wEqR6q+UFJSgq8WfolzLrgIuTnZMLe3Ii4+CbZjx7Dku28RFxWFmdNnhgTQOqNjtVwMjeIRpHIkMUlnDClAaznWgmXfLYMpKhqzp89Ai82K5sYG6Awm7Nq1CxtX/oJrrr2OFTymr1919EwL+AI0CpfZSRQSSTG0ZNboU+5LX6lLzytTUxLT6lGA5kr+9teuQobWGYAmx8q89zcLBNC6SQyNcp/27t2D5T8uR2trM4YOG4kpk6ewBXPTlg3YtnUrho0YheEnjEVbexvqqqtQWnoQpYfL0NHagSsvuwyZmVndBtAoefmmm26SXAmPt2yf7sWePbvx1eKvkZaeitzsHGRl90VcUhJgtWHrhrUoLS3BaRMmY8SwEaByWT+t+AmHSoqRnp6Fc6adg+zsnJ65yveiq1IGaAB9hNHHjVJAk4uDeWNOQkWf0nY0/JzuydA4haMiRiZmYAIEc+hm/P7Q8JehdR6gdROGRu1P3v9wPkaOOQF5ef2xcsUvqKqogCnSCINRi4vmXIyUtD6orauDXaPBzqIi/PLLjzhh9FhMmjQJKSmpznsQrMuxMxgaFVSmOo6HDx/2eHaCSaz++OOPGZulSvlUrd1XfUA5W1HB3cOHS7Fy1UoGXjNmnoc86pZssSA+Pg7F+/dj8bKvYdBHwNxhRd/8fhg3fjwKC7eiorQMN86TButehAfd/lJ9ARrsJM0nQItEYqI0oHmT4StRHXqAnx/91YSpAAHF6ISxORl5vi/AkRYruuecSYsqlAGa+CHjQVxlaFxMrm/fXPTvn+931SWNXZh0EsCr3NDQgPc/mI/L5l6NuKRENDbWYdmSb3BgXzFuuO5aZGXnoLKmBmZzGyIjotDQ2ICff/weJ4w6AaeeOsHtiN0B0JqamvDwww8zWbx4BAKotA9K0qZmkHwbGcrLmzZtGqhxJxUZpi9p8fBmKyrPterXX3Co7DBmzJgDvU6L1rZWREZGIzEujhXg/fx/X2D8hFNx1rnToNPoUVZyCMu/+wZ33H5nAE+BOqUrWcAfQOMYWoSbbF+KcfE/E4JZIMxMDkicwMXUk9I5Zx7H89Iexrk/JYDms2Enf3dVQOMsEYjLsZswtObmZnzx5efoN2AATpkwGa0drTjW3Ayr2QK7zYqW1jZYbHbotToYTRFI65OKfbt3YNPaNbji8qsQG+tqjdIdAI3wf/78+SxeJh6BFicuLCzEHXfcIVl9hKqS8KXBhMeTsxWp18rLy7Dkm69x1rkz0SczB0fKykDMzWazwqDTIjoyAnatDnqjAdExMYDFjtWrVqC5oQGXXaYWNe5K4BTIuYQF0GTiYP7Gzno+oHF3jBKJhbIO8XV7MjT3FDYe1F2MTZlYR+55kROFKHc5CvfsK6Ha8yzo+N1C5Uhxm917dmHFiu9h1xiQlp4NncGI3NxcZGWlo7Gpid1crUYPndGIpuZGrPrlZwzIzsHMGbPcfM3dAdDoVoWyfQy1J3n++eexcOFCj6fAm9DEm62aW5qxZOkS1Le14cwzp0Gn1cHa0Q4brOzrNyoyEgcOHALVpbRZOlBVcRgx0ZGYNm0WcnP6BrKGqnO6kAVUQHPJ0uXyzdwAJqQMLRhAcwEFY8ICdunLRerpsvQNgGIwE2UauJ5oVhWEZ2aBPejdqlIIsZb6+jr8/PPPeP2Nt9Cvfz5uv+s2ZObkoKa6lt0WnV4PU0QE/tj1B959823MmTGddalWwjrEJjye1fbpXHyB0F/+8hdWdNnXVxnZbenSpXjqqadAHwbi4c2F6Q3QyC369tvvYMv2Itxz7z3ok94Hx5pbWO6RVqdDfHwsthcW4vVX3oClw4z77r0H1EyUVG/q6P4W8AVonMoRiI7mVY6cy1FYLYRjGe7iBmFsS+r3/M+cfwck7+ePy6lwlTBAJ4sRpHJJxwDdW88477QCQOP25+lytMPmrOXIOUp59bB7+St5QBLksTkwKJC8MzGgeTJAHuD4upPi5qjcDLuzDx5ve2/Fh5W/K92GodElUcxm48YNWLN2LQYOGYJBQwayoPOuXbsxesxoJnBo72iHQa8HbHbs3rELK378ERkZabj9jnsQGRnJLNNdGBqd6/79+1lNx/Lyco+7SjEwathJ7WTkGn0SuPzwww947rnnQMIa8SB2RsxNrtixlK1oQaqoKMerr/ybPiEwbeYM5PTry8DSYrXCZDSBwG7PH7sxcuQIHDvWgp3bd6HyyBGceeZZLF6nyvmVv6RddUvFgBYThRRBpRBfgCZVrsqrC9FfQPOjMgi/gLu50sIEaC6AcU+iZhgnqG3ofB6ctRzdi/MKnxcXAEkXNw4HI3MBv/hDRdjfTPxU+x8vk3ovug1Do9hMSclBLFz4Ja760zWITUlCVWUNXn3ldbS0NOHhRx9iNdtamltgMZsRGxuD6JhoHCmtwEcLPsTsaedg4sTJ3Q7QfLEruiDKSaMO1mPGjEFsbCz72iTwp15wH330EajQsdygNjQEmHKAKAVobW2tLH1iY0EBbr7xZkTFRqChvonF5kyREYiKjkJ1VTWef/pF1nH55ltvgkGvRVnxQSz9dgmuu+4GJCUld9V1Wj0vhRZQAc2T2XGmC4yh9RRAU9bfLFyApkFzUwsreVhdUyP7JB/3jtW0WP64/HtExcTitMmTUFNfgz927sHrr76Du+67EwMG9MOhAwfZYmrQG7Bzx04MHjoQ/fsPxPZthVjz60rce++D3Q7Q6IQJzN955x28/fbbCpcaZZuNHTuWuSFTUlJkJ0gBGrl933zzNcy56BJk5+agqKgQRw6XY8SoEWhpaYHZbEFGdjY2rNuIzz/+HH/5+wMszmnSmbB65UpEmEw4e9q5yk5S3arLWsAXoPGyfd7lKKy27/yKFyQ6C38m5XaUnaMyNOczIsm4nHEpz/Yz4WBoxxPQyPPT1NSM4uJi1NbWso8LKYH9cQc0Trb/Hq6//kZY9XZQqatn/vU8klJTcP8D92F/8QF8seALTJg0HsNGDMX7736A0aNHYPaM2airrcPb776Bvz74t24JaDyoLViwgBVcloqD+bvqEXN64okn0Levd3GGFKDV1dXi9bdfwwP3/QXHWluwcMkiVFbW4Kpr5mLVit+wZ89+XHPDNTDodXj26ecQHxuDBx6+H1aLFS11TVi08Avcccfd/p6yun0Xs4BSQIuJiWaVQnhA8+VyDHcMTRiz8xo7E5XScgKqezlEjpO5l7xwqA9FP/cRQ5NnaKLai+yfjjw0x99isHchHP9/fPX64EpdKQHAwACNzjP4OFq3AbT6+nq89fbrmDfvZmj0Orz+xpso2LoNN9x4LcadcioKi7ZjwYLPcfHF52Hc6LF4/a23UHzgEB77619QV1eDzz7/BP984l/dFtDY7bbbQT3enn32WZSWlga8vJ111lmg5GyS//saUoBWU1uD5194BrfdchfqG5vwzAsvYOrpE3H5pZdiyfLvsfq3tbjllnlI75OGH777Dgu/XIwZM6fj6qv+hMMlh7Bo0Ze4z8GWfR1f/X3XtYBPQKPF1q5BdDQBGtfgU/y1LI5RCYUKUsAjBA/nXJniw5LbCnLPPH4vFocoKKXlAjlh+Q0ZV2RIAE1YfJFXKIpiaLINN/ncO3eVo/AJk2d43FbhBTQe1PyX6/PX4AK0Aw6Gxq2b4nHcGRrFbVas/Ak7/9gFm92O7PRc1NbV4tSJp2LwwEFY9v332LZ9By6fezn6Z+RiybfL8OvKX5Cb1Yd9kpx88ngmLafRnUQhUssZVbqnjtEUH6vx4icWz6VYG3WXJgGIUlGGlK1aW4/hu+++wY4d26HV6FBZ24hZs2bh9EkTsLZwC75b8i3OnDoFE047FRs2bMS2LduQmpqMkrKDiImOwdhRYzBhAhfPVEf3tYAiQIMD0JJCDGgCcBCDoCxQBSgGUaQGDEFitTKG5lZ50ckEncAqrmUlerw4mT4PHMoAyr2YsXKZvhgAOXGLZ7kuzzdACED+gRsPaPv27WNro1ark33BCNRycnIwcGD/zq8UQnSUFvL9xfuh1+uRlpKGTxd8jImnT0JWZi5eevlFNDS14O577kFGaiq+XLgQGWkpOGHMWHaylFhN83oCoPF3iGJrO3fuxNq1a0G1HykQKgS4vLw81tn6pJNOYuW/0tPTfUr8xXdfDvwppaCpsYHFzLZs2YwOqx0XnHceNhUU4K0338So4cNw0003Y8vWjfhjxy7Mveoa7C/ex+7FgP4DoNNx90Id3dcCKqC57l0o8tD8AzQvpa9kGZojVcGJUBRTc3/+jj9DE56P/8pHAjRSc1OR9JraWkSYqMOD+0Xy7MxutzFAGzRoEIxGg18vYtClr8RHI5HI998vQ21DPZISknC0ogIJCQmwWiwwRESgpbkBF55/MRISEz1OVClD8+sKe+jGvmxFaQFlh0ux9NulSE1NR3trCzQ6PYtxpqaloba+Fn2zc3D22WpH6572iCgCNI0W0VScODGRuRzFQ1oW7/qKl8rzcouxOV2I3KLlO5/MVe5K2facW082bUCGmbkxJuc/PBmR0B5iQPN2fs4YmlQ/NIWAxicxu65NXL3f7kgXEAC31/5rYsCUYoBKWRp/TBdDY0AkJGwSLlwCNCqGvr2oCFXVNYgwRcJg0EOr4/Lh+DxI+n9qbZRLgDZ4wPFgaJ7LAZXDWr36V5SVlmH6zJks8Lx58yaYzVYMGzYEqalpkmuIr0W6py08wVyPElsRUzxypAx79uxDYmI8Ro0aDaL8K39ZgZGjRuKUU06TTQsI5tzUucfXAkoAjfKCSOWYmOAb0KTEBHKAxhZ7UTdrZQClAppn5Q65PDZ3QJO6F1IfKN4rj/gLaK4jcIAmQDQJ96VWq0FtTS2Kiraj4mgFS+XS6bXsY8poMLF1iJgZPTvU2ogxtK4CaIG+zkoW6UD33dPmqbbqaXc0dNejGNCiopj3hNzN4pYnPEOjhcfbgumW2OxYyLqCKETO1dg9GJo7qxV+EHDn73BJEWbyuQAAE0xJREFUurWbEfsouQ8EFwn1FWMLP6ARQ6O6teXlFY5nys7K8hlNkSxliNgaAR8BW3Z2NgYNGtg1GFqgr6a6SCu3nGor5bbqbVv6B2jE0AjQ3N1QBErkJpIDM7GE3zlfRhQiBhK3/YZBFNLVAc3DVSpRt1H8sSDgRFyMjS+VxbsbHW5edi+k+9+4AM7DRRk4oDGIFbI0CYam03ExtIKCbSg7XMaYGP/MUH6yKcLEnkPG1Gw2ZGVnqYDWmxYuFdB6093271qVAprJaER8fAKT7wvBi19oeNDylp/mXHQVVuOXBLYQAxpbzMWtZXzEmLyt/6GOoXGKRnnG5M2dK8XQhNv7AjK5J0m50lFuD1wtUKoR6rrHHEgylq/VsGLoRUVFLJYmVHOT+5tAzWgysfJ80BBDUwHNv7e+m2+tAlo3v4FhPH2lgEanQKCWkJCImJgY9nUsZF5ikYczb8gRLnECnsMFRh2mheWlxKxP6pL/X3vXHiVFeeV/VV3dPQ9mmBlkYBgeA4wgIzBjYpbFyCoHWBQEw0bNieyyJ4aEs4nmJLurZ1bc9Q8XjpqDOeZEokbJkqxyNqhkkOgSjeDmsUseOuBj1RmBAYRhhjfMo7vrsXururqru6u7q6abnpr2lmdOO9Pf497f9/H96t7vfvdLtvTM363EZ/2b6c40rRBaLOMraGJC5WQrKLmcZkYyZIlAzzehWd24dgTvjNBoH83cdzTeCFL0jeWU1G2olECSWN9Er9F9T2PMMk9Ow3pPLUTBHPQTezQNoVBYT/d36tQpdHR0gpI/WPuy9kQkV1pSCknyY0rDZMycyS7Hy7hMeKtpJjRvjYeXpHFDaCQ3EREdnaEFRVVliD4Jfn/AeLOOLl6iL+oigqAf7aAf/S3bYpllIizTAqT2iDhjFmG0fgIxWRoyF2mrlWjUtY9MpLf9ZJKk8gnuU1HQ925oUaa/25zvtWTHMBb4RLKwRnsawhrfGzeBW4k87ro1iSJexozso4hk8yf51gM7126MnEzuMF2NUY4xLKX47QnWcaHvYv1pql5Op7uo4HpdPed+KkEqqoLBwRBCgyH9bkXrCwL9PwWhhUIh/dOUgbInEaFR9HtEjqTc4JAsG81Dmnt0W/WsWVchGDTc4U6fvIftO+3Yrhwv0s7RY6ycY/VpK+mK0DTEFjjrQmxd5BLxM1M1xd/QrWRl1jMXTrOuuTAb5GK84RuHa829lMRAuXg98++W1TsmEC3air4A67KDyIysTOO3dDqQhWBao7F+bLJtkKy092PoJ0b7SV3sk61KapMsFbtMGPSdLCv64k7sR+2qmqqTAD2mK84ucjCqkC6HXdumZUV7UAapWEYu6tY1MDH42vyegjBIBpNM08lt6KXqOWHp08lDOEsSvTwYl54aF5+mezT9JUoUJVw5oxFXX91UHITmBCguYyBAabIojyQ/jICJgBNCi0UURBe9RAso9R40s21j0aP10Dh7lGxRpCMRu324KAsZH9GzSMainTqWyYtsQr9JZ87M9kz3ZDprxZSVFnT9x9JxPG+HvbVidBndC4tZqWTtmbgQSRhkG7d2zJcA691zccK07lla9TPRiFmrMMgnESfLvpxJXrrlFicQA0PT9UjlTUvXJDchjoGdG1YwCJcseju3pBEXEiVHIvToS4arf5k6RBpmzGjE3LlzEAymnpHM1J4nLTRXAHzKCzOhfcongI36WQktYW/FpoEsuQ1TF1OXY1Dg9rPJm8kiSSYTk4QTIhAt1p2xqBtuPZNYY5+UQjOFiOLY6aRueVFI6NtCItn0cTkaropT3zGLNM1eW67ykbU448rpaG6Zi5ISyiji/PEUoTkX211Jcs+1trbqlR5++GFHyX/d9ZC+9L59+7Bp0yY0Nzdj/fr1+WqW22EE0iLAhJa455XrApsCdHIEZZK70iC05IPG0T00LZoVI0pcUdaL7tORcZL5e7KrTCt5qP8ETNLMVD9tQI1uP2WJonGX5jFBDOqX9ucojyMTWpoRGk5SMcmUJuEjjzxSUDId6oTneiMbATtCS3TpWQ4x2alaYAsqWYScCShJ/pzbSxYwK6ElZpJPDiqxumwN6y2ZgOMu3YzfD3GaOsHDGk2a9/HJIDf1q6iyTmgtLc1sodlhtW3bNuzYsQOrVq0C3QRd6GfDhg3Yv3+/fjXMvHnzCt099/cpQ4AI7cCBd/Rb4gU9ii9pAz+LyzFdBKEJY64WQqHbz1Ve2+ljzdKRYqElWjH664Nl0ylGaNGGc/1+SNM7mxWVJXQ/m5HmVqaY1afvpaqYWQx7aG5BcFp+uAlluAnVKU5crjgQOHy4Sye0S5f69PB0I+jBCMc2nswWWvICa/eGnm09zIRkods3dL98T66ElGv9y6dZ4VumvcdR5eWYM+dqTJ021fa8W8a5pTnZES28XnnrcTj3z0wlhtPlmTcguaERg0DPyR7s3/8Oenp6Y1czkfDxSL7UTBXJymXcQ7E/uOUKn8ztJ0YcpjbsTv5CLHGJFlgqfV7u792An2whpoy9zREGN+0PtayiGMcNKEtIc8sc/fJZt0/RB4V4gUy8QKpuJwaXH7kI0KLQ8VEn3n3vfdClr8YhYrLUjMNHFEgOSzh3qqap93FZyxh8Rm0YLWVJG2gLZKZsFLHw8rRDkGUPMCnbRQr/OjTX3Nh1l5uwsrXvZrY6InhLXkg3bbsrm3iMgayzsrIyzJ49C41XTh/STSBFT2hecfcNt9vT3UTj0iMdATq8S5fKHjt6DCd7etDf1xfN0k4HjzMdbo1qnmkPJeHsmkN2cAVotgsksxOaq+7SFNbD06OHqvPRnmfaiLmf041d8v1reZTc8nahv1oJgp52rbKiAlXVVRg3bmwsDdtQei16QvMKkXiFWIcySbjOyEaAyE1R5CQlsu36O9E5nk/QSemRV8YmP+LIU8JjEsetMkMwytpiZI/Jx1PUhOYlV58XXJ/5mDDcBiPACDACXkWgqAnNSyTiJXL16mRkuRgBRoARyAWBoiY0r7n5vOL+zGXCcF1GgBHILwIDAwO4//77cd111+H222/XG3/00Uf1z/vuuy+/nRV5a0VNaF4jEK8RbJHPbVaPERgxCNCll2vXrkV7e7su88qVK7Fx40aUlpaOGB28IGjREpoXXXxecoF6YfKxDIwAI8AI5BOBoiU0L5KHF0k2n5OJ22IE8o2A6Y7buXNnxqYp6bjprsu3DNb2Ojs7cdddd+GTTz7B888/7yiVnbWOVU5yKz711FO21pjVYquvr8eWLVvQ2NiIZEvOTldr+cuJhRfbHvGEdvJkLzY/+X3s/d0u1FTV4eYlq7Bi+Qrs3bsHr7/+OhYvXozly5chEAigpGT4zPcLF87rMmza9BiOHz+ONWvWoLKyEi+89CJ++4f/RHhQxl1/czdWrrgVlZUVXpwrLBMjUHAEnBIaCbZu3brLvudUKEIzyY70YkJzPu1GPKG9tns33njjp7jh8zIEWcWrr53Eb37fjanTZ+Oaa67FwYMHce7/D5iu/dpaLPnLpUM6fe4cTvuSshzB4489hj+93Y4JEyeivLwcb775BgT1HBbOr8Wym+vwp3fPoad3Or54x9fR1NSUa5dcnxEoCgTcEFohLJNCEJq1DyY0d9PYk4RGqXvOnDuLjs4OnD19Gj3d3Th2/Aik0hJMbJiGKZOmYNb0GbiipgYv72zDe++8hBXLZcxuLEP/BQEffHgBHx7sR18IGF0h4GhXCMdOjcUdX/4G5s2bn5D52h1c7ktTOpfnt/0U7fvaMOvKQZSU+TAwoKGmQsScptGYMrkEgQoNr7x2Fu0H6rB85VrMmTMXXZ8cQ8fhg+jqOogTR7oQ8AXQMLkBFVVVmDhpEqZObtBP1JtXtruXjGswAt5HwEpo6QIltm/fHrvvMJMbkLYh7rzzzoxKZyPFy01odgSezkIrhEXq/RmSKKGnCK2zowO/eHUX3nr3fajwY4zfj0pRhk8bRF9vD+QTJ3CxbxA9sorAmBpMmtWEAbEU733YjrlXDWLV0smYfXU5aqo0SFAhUHIEMYBD3Roef/IoFi7+JlbcsrKgJCDLMjZseAhXVLXjS18YiytGKQBkaJKAkCqgp1vA798+jW1tRzEYacDMadMxeOoEjnd8BKmvH7WSiODoCpROrEewsgYRLYgzmg9nB/pQUSph4fXXY/GiJRhbWzvS5h7LywhkRcANobW0tOCZZ55BdXW1bbsjgdDsZGRCyzpNYgU8Q2htu9rw7OYnMKPxKqz+26+grkTC+bf2IHzsYyAcRvj8WQx0HQbOnoamKjgnBHBYDuBIn4KLioxeNYgTioq6qRJu+6sG3DivDrWjfVD8Ifzv0YvY8pNBLL3pm7h52eKCW2iPPPx9BPxv4ou3lGFi1SiokQCO9obw81cPYffuboTOiKj3yaiCgpqgHw2lwEQxhFE68fnhGz8BpfWTIJWPghYMYtSsz2HU7D/H/o5OPPvkEyivrsS3vv0PaJ7b4nzkuSQjMAIQcONyzBYY4nVCo+Gg82gUAEPkvGjRIv22eyY05xN12AmNMj+/+NILePFHmzH1Qi9uWbwIJZVl6P6f/4J67GMEVQGi5oMmadACAiBKEDUJPkQAnwJVlCBpQT3hd2c4jF+eUXFck1BZK2L89AoMRBQc77oEiBPQ2voglixZVFBCI/02fe9xvLxjK0rKL2Hi5EpELoXRcziE/jMy5pYqWDhawjifH7JI12aEICgKoPohQ4Qm0t6gDCEkACqgCBEM+iSUzvks6ps/h0MH3sXP/9gOoekarPvOP+Iz13y2oPo5n2pckhFwj4BTQivUua3k/S07jZItRadRjrt27Yq5Tomc6WltbWVCczFthp3Q9re340ebvouxHx/AX/hDEEL9GISKoE+CoC/yPrqlIuFKQoGyNGsaRFWEKvig6FeYR+ATNaqJc4qE3pCKSyHjenM1IOEjdQAlzc34yj33oaX5WhcQ5Va0re1nePnHm1Fzohd1mg9qWIVP0DC6RERtQEC5GAK0CBRNgqD54KPLhQUZmqBBpWzfIG11LgNdNCxCg6QoiKgRUNLZSp+Ec4EKtF3UMG3FbVj91a/pe2z8MALFgIBTQiNds+1/5QMPJ4Rm9mPu5zkhtHvvvRf33HOPfrDaJGeT4NhCcz5yw05oTzy9GR9tfw7z5G6MF8gE8ekLt9NH0ATQj1nHvFhCFAR98af/JBHoUQL42YCGLz2wAStXrnLafM7l/uXBVoR+uQuLShSUkwuRrqSCAFX/NH5UImRdAQ0aYeDwEfTbHzTAr+CDUABvVTfgr+9djxsX3OCwBS7GCHgbASd7aFZXYqZAiXy7HLMhZ1pqdI2PeXYt3Tm0iooKPPfcc3qTJhGawS5MaNmQjn8/7IT2zw89ALyyE9cHL8FPlw5qoqtFPZOqZOUQ05FFNKAI+N2YqVj69w9gQQEX/Kef/iH6d2xFU/8pSGQtCmRdumDsDArqRA66eiGEPjmI/5CDuO2Bh3Dr8ludzwAuyQh4GAEnhOakDKmYb0JLF1FpniEziYj6zkRoVvithMyE5n5iDjuhbdj4rzj9izbc6L+IMaoMWQNkn6GIYbPk/tBVOxdVAW9NmIml3/onzJ//+dwbddjC1p9swbkXfoyZF7oR0O3F3B4rJsTXkiLA51fRpZTiFbUcd65/EMtuXpZbJ1ybEfAIAk7IargstHwTWrLLlAnN/SQcdkLb+5tf49kfbEJ1ZzsWlJdivChC1CKQBRmKqBn+uBwtGr+goTMSwNn5S3HT2m+gaeZM90gNscZre99A+7Ob0XjkAGpEBUqOjKaJZJNp8GkifJAQoWjP8CB290UwafEXsHbd3ZjR2DhEabkaI+AtBNzsoZHk2SIdc9XOzR6aU5ejKVOy7Exo7kdr2AmNRP7D23/E9n/fikP//VuMDp3HtBIJ9T4RZSpQJgJBkUIjkh9iButfk3+P8iBtMQka9vWrqFu9DjetXoOxY65wj9QQa3QePoQd392I2v2/xhS/AJlkjga5xJvMrgtpqoBcp8CgBlwQBXRFIuga1DBQXYs/W3YLbr9jNRomTxmipFyNEfAeAm4IrRCRjm4IzSSobEEhhLrdGTomNPfz0ROERmKHwyG89/472LNnDzo/+BBHug7hzMXzqBQEVNA+mNVK0zkhvhelGz02e1NhHxl4IiRBQPW4Oqz5u7sxf8ECSJLkHqkh1giHw9i29d/wq5070Hf+PBRBhV/RjGjG6GPu9cUuJyddosRn7VYWNJyGiogGTBg3HnX1k9Fy7Wdw4w0LMWnSlILqNUQ4uBoj4AoBp4RWqKwZTgnN6o50Qmh27ksmNFdTRS/sGUJzLzrXYAQYAUaAEWAE4ggwofFsYAQYAUaAESgKBJjQimIYWQlGgBFgBBgBJjSeA4wAI8AIMAJFgQATWlEMIyvBCDACjAAjwITGc4ARYAQYAUagKBBgQiuKYWQlGAFGgBFgBJjQeA4wAowAI8AIFAUCTGhFMYysBCPACDACjAATGs8BRoARYAQYgaJAgAmtKIaRlWAEGAFGgBFgQuM5wAgwAowAI1AUCDChFcUwshKMACPACDACTGg8BxgBRoARYASKAoH/A5QJ5Jb5W7gu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234" y="1669280"/>
            <a:ext cx="8447766" cy="3681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8820" y="102294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701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data:image/png;base64,iVBORw0KGgoAAAANSUhEUgAAAt4AAAC+CAYAAAAC/wgsAAAAAXNSR0IArs4c6QAAIABJREFUeF7svQl0HOd5JXprr97R3dgX7gu4iZsoiaQkyqJk2ZYUO7ZjT5wTvzhO8mJ7xm/GPm8yZ5LYZ+zMm3dmTuadlxM7Z5w4zmQSO5Fjx5usaKF2UgspLiK4AgRI7ECjG2j0Wl3be99fXWADBEiApGjJ/H+J7GZ3rbequ2/dut/9BNd1XfDBEeAIcAQ4AhwBjgBHgCPAEeAIvKMICJx4v6P48oVzBDgCHAGOAEeAI8AR4AhwBBgCnHjzE4EjwBHgCHAEOAIcAY4AR4AjcAsQ4MT7FoDMV8ER4AhwBDgCHAGOAEeAI8AR4MSbnwMcAY4AR4AjwBHgCHAEOAIcgVuAACfetwBkvgqOAEeAI8AR4AhwBDgCHAGOACfe/BzgCHAEOAIcAY4AR4AjwBHgCNwCBDjxvgUg81VwBDgCHAGOAEeAI8AR4AhwBDjx5ucAR4AjwBHgCHAEOAIcAY4AR+AWIMCJ9y0Ama+CI8AR4AhwBDgCHAGOAEeAI8CJNz8HOAIcAY4AR+A9hQBruOz9DxcuRMEFBIFaU7D/Fho0H/3nzelP57JnDs3vChDpHbYsPjgCHAGOwM1HgBPvm48pXyJHgCPAEeAIvIMIuK4Dh7g2/SdcJsoVw0BxKgMjl0a5VIRpWmwr9EgQ8aYWBMNJCKI8s2VXEnGPtnPi/Q4ePL5ojsBtjgAn3rf5CcB3nyPAEeAIvNcQIOLNhiAgNzGCC4eexdk3XsL4+bMojA4in83CKBZmdktWdESSDQiv3oC2jXdgzZataL/jbiRaOiBJyntt9/n2cgQ4Au9hBDjxfg8fPL7pHAGOAEfgdkCAWUtmKdEOI9xHfvYETj7xl8j0nkNlAYuJYQGG6WKqDJQ8ARwBGYgk69C8eQdW3HEn2jtavdebV2DDrj2IJ5K3A6x8HzkCHIFfAAKceP8CQOer5AhwBDgCHIHFI0DEmzRu8mdLAIxyEQf/5s9w7Dt/CqE4NbOgCjBDwBnhrpLuSpVw166xaHlEvGC5oOc0Nt25A5/5w69i18OPVYm+R/jBnN98cAQ4AhyBG0eAE+8bx5AvgSPAEeAIcATeQQTmerpL2Qxe/dbXceK7fw7LcuHIXjGkYeuMbFtmmancPuH2iXVQBnKayqaVCpUZBZz+TQQc8SZ85j/8ET7xu78PiES2Xa9mkxPvd/Do8kVzBG4vBDjxvr2ON99bjgBHgCPwHkTAAQsycamSEhg4fhCvffNrGHrtAHLWbJWbEfAa0l27s77KXfsaI9w145Of/zf45B98BYFYwss+YavkKSfvwZOGbzJH4F2JACfe78rDwjeKI8AR4Aj88iDge7Rpj64vMcRhJJgo8MiZozj0zf+Evld+zl4plF3krMvEeD7SXUu4yd9Nw/d71xJvmu6h//2LzG7SnqibSR28vm3+5Tl+fE84AhyBm4cAJ943D0u+JI4AR4AjwBGYg4BPur38bD8CcGkKMkvfdm2mPF947QAj3qnjr4M83US6a73capVY1/q6a4m37+km20moalGp9Xk/9uu/hs/8x6+ifuUGb3t5pjc/pzkCHIGbiAAn3jcRTL4ojgBHgCPAEZiNgN+yhnlFqkR2qdaNWsX8wmvPMuI9dPx1RrqVYAyR+gYoVg6l6RwmC84sjzcRcTkWRzgWQ11AgR6OIB6PorUpjvYWL73kpweP4amX34aRreCeT/8+I96d7Y2cePOTuabZUm3TpesFxrc11V54zvfawsufbYy63AaK5rjxpfvr9ZbktZZa6O/adddOT6/P/fflrfOWNnu7F9r2+VCgImuvVZY/rnwFrBTbn2q+96/3+N2c+Tjxvjk48qVwBDgCHAGOwDuEABVXerRHwMjZo3j6z76G7heeZGvbde9ePPyRDyIQ0GHk8yiVynDsas43lUVKIlRNgaYpUBQZgiRVCycB17Zhlyp44ZmD+NsfvohLkyV8+DO/zawm8eZ27vFe5PF0WZYMFaNebk60yFlxtXlvZLn++isudTYVFrllszuaehTSZOcdXUB6F4xL38fLdJaWRThRNo83vOXXvjaXWtciKcBk+wPWQIr2a9aSWFOp6tKrd2pMx5tennXnpnYds9fnEWOLbZO35yZkSOxv7zn9Te+KkGbor8kKkE1I1T2p/bcDcdYy/WlmnyHeHLXIXH6/ljpfns5/1a6SbEJivtcossgn4bMp++wtuDpBv5n0nRPvxX478Ok4AhwBjgBHYBYCtZ0fvS6SXuyebZYxOdiDwa4jGOs+g9HUJHKmgIjior2jBc1b96J1w86avOxqWCAVT7LlzLWiXPZ4T44MMuJ95PvfATXGefCRB/C+99/LSDUbogBBEgHHI99MaCeWwv7hrWeG9Dge+X798En8zfdfwLmL4/j4F7/EFO9wOMwm41aTGz/pl0KglzLtjW/Z7CX4JJvIde3zG11PrRJNnxlG4AU6N2vOy2pkJkDUkog+nfNEKr0huCL7A9cnmrM/I7S9NJ9luhBEEY4oMsLtmhYEUYBEF5zV4QoejRRcC/SRc+lzKziMSFuuyii1yKYhAk7bSklAUvXzQ/M4EAUFgkCfOU8Vr/1czdakTVRcAaLgE/XL97uuVOhnIeXvOdszj5Rf/vwSNt5lh0+m6dLIw0AANcWa+x3iE/Bagu5faHkXGzWXLVcc8oXevR5Czon3jX6i+PwcAY4AR+A2RYARbyISrG27iMzIAM688BOcfPIJ9Bw7htG01z2S/NQ0amP9Nuy+B49/6Y+xZs/72c8qIyE+D2HLmz9NxC5O4aVv/yme+8s/gyLL2P/4+7H3/jsh0W8niwD0huPYjFSL1WU6tDxJgijWEBDbhmvaeO2Nt/E3TxzAQEHAb/37P2RxgoIiMdLOW8jPf3L/IgjyzVjnfAr4zTCRzKXwMyTXBVOpaTA6X6kw8izICix6bjlw7AJgFVF2HHYe2y5g+KSczelCMrIQzSJkMwpHMOHIpVmrpM8fq6OYNZ8372XG7T2ztRhE14FgFmCrEThKAIJURlCQoSLAllESCpBcCbIUgyuqEEQJgm3QhwiupEKWXUiywsivILpgn6+Z4E36wHsfeuL0liBBEGy2JUS/PaXcV85rVW6fYtO+kK5On9XLn1cix97FiFMl14Sod7fFS/qnixUi3qTL18439xz2abR/weBfQCzui7yWbF+drs+/PE68F4czn4ojwBHgCHAEahDwvdv0E1qayuDMz7+LV/72z9FzpoflZ5O3WlOEmWi/2n9rMpCICGjasB3rHvoYVt7zIBpWbYQWCM3whoWIt+s4OPqDv8bP/p+vo5TP47GPfwi7dm9DIZ1GOpVGoVBCKBRAc1sjwpHIDBEhEj46ksLgwBDbi0AkhqbmetQnozh2oht/8w8HMGGB2Uwe/uRnPNLAYwRv2Tl/M0j1Qhs7H9mufY2IMd3ZuGwiWTwV98hudc2M9BIFrMB1PIJtVADHBsq2A9kuwKyUUMn2Y0qIQrGLqLN1ZAQXcFIIuxWIVxDnxR0CSYvAdSw45mxCvtDc3vQmXNusXvR6d4gkLQzXtuBY5Vmz0uuiHJh3caoehSkHGdXVJNlTxgXRuwOmiZDUCFO8SV6nC1+HBHYoEAWyfdEdrupiaR5Gon3l2ifPdEFNE13NSuJhbzFaT/R+7pirTc+3rMVhfT1ku3bJnHgvDmc+FUeAI8AR4AjMJd4uMNF3Gof+55/h9X/+J+SzU4xszzco5o9GNCAgHhIR1ERWCDk6ZcMO1WHrg/vxwd/+11i2bS+79X21/OyeQ8/gp//9P2F6eBCP/tqHEFJcHH/lBZRyGbYORQ1h6113Y/P2rZ6nWxAwkZ7GsdcOYrC7i72vaCHUN7dgw86dGB6bxN9+72kElnUym8mGu/bwY71EBN5J4rzETbmOyWcT7YVtJt503t0Z79Kz4hiwDYPJ1K5VBMwiSo4Lw5gC8qOYdG2ojoOgVWHkns5RSdagaVHGJVOaAnlUghsUoQRLCNtkDbl1nVJ9Au6Ys4k2zKqELV/Nc34l1JIaZhcAgihDVPTZ5N2MQAkEYWiAJAhQmYtFBBSRKeqSFGBqtSsqTOgmCs2+C4ikOxIEyaGijaraTejTXS3Hs5IJEmzRhEPPHRGCYwGOBVdS4AoSJMFi9hhRIouMd3nkfVMtTu2+HkvJQiciJ97X8RHls3AEOAIcgdsRAd/TzX6EBAGDxw7ipW9+DWdfeZ5F+l1rEOGmPzQqtsOId6HsNbyZKgM7P/goPvkHX0VL5w42je+v9uME6TXHMlHsP4VX/vK/YvD4G7j/sQ9i1fq1EEyDWU9IbCPFjtlWq75Wu+pPFUh6JK9sldeQCi7IAo6/3YPvfO85LFuzHJ/+d/8WiTsehBiIzpB/7vOe/8hei2xf6/1rnS+36v35iXZNLQDTUl24TpmJrlbFRqU0hRKpwlMW3OIgTCeFSTUAc2oMMUFESpcQEGQE83lIsgrbqjDCrQfjniqekuFoLnoCU8igjNVyCOGcN60WjLzjuy6QZYSp9ZcLkf2VEgk2hsm55UJNKnAlG+TZ8i44HEaS/ee1G7rU12vnJcIuVIm6o0bg6iICkODKRLpptRJkTYPqqCiaNsowkLcqKJUsBB0TZVuBo9EnvQLVBkKSAwUOLDkAQ9YRFICAEoas6xA0HZIcBpWCkL6+GPJ9oyr3LJzc2pymd/xQ8xVwBDgCHAGOwHsVAU9j8m76ZnrPsFi/0//yTzNZ2lfbr1rSXTQ8pTtXnm1J0UMhPPB7X8a+z34JEbKJVIdHvD0iZKcuwDnzMnpefwnnLw5i3dat6FzXgd6hDA69egxTmUms27YZuzZ2IBnWZqwmliugZ7yAk8fPYez8GSxbs4J5w+tjQRw9dhY/f+4wtm5cjQcfug/i+j3Qlm8DRPKKzlfs+V49gu/8di9Etm8eCfeK6C4ngVw7E/7qtpJaTDy7AvvbNZgVg+wiFddB0czDmhwDCnnYRg79xgQj1vp0lhX5WmaZPdq2CXmGaKtQ9BC7gLQcF8WKjYDUDl1xkdGKmJQ1HDybgqaWsK85gMar+pJvzrHzCbekhha0pshaEheHRmCM2ljRuA5KXRauYkMQHThuidlRCCTbLM4i7r7afYVNpaqCM2tLlbzPtzekknvvXy4qNalI1HUxDWCyNAX7koj+qSwmhCkMloOYMDW0a0VkJosIawJaYiKSqoj2tpWoTyZRp9gwNA2SZSAkyBBlHU6gHmq0GeFgDIpCRahkTFl6Ws31quBc8b455zJfCkeAI8AR+KVHwG+CU8pncOzv/yve/NtvIJUuX1XtjsguU7llTYJl2AhEE1h1xxZkCxZePnQS6fQU6vTLfvBlW7bj8S9/BRve9yuXiTe7re8VXNqDb8M59yKGz57C0NAo2teuQfOqNbBDjTjy2lvoOXEcd3/4E1jTkYQwdhqSQDeVRZhSAG7HNpzsOo/zB36CrQ/tweo1K6EMXcKF7os4dvwc1q1sx5atnRDW3AV59Z6ZW+Vc8Z59as/1TJsVkyVnyHKtS/py0dvVogaJkLNECZe8wZ4zl+IjK6YJQTCZIGtbAiTFgetQOgcgy1X/MMV2QGX2hPnGtaIEZ7zdzKZNyy/DcvIwnTKKRhZ2NgtnagK2UQCd86KkwrErVzxC0eBYFaiyBlUPsROV/M1U4FvKpRkhvzhdwJMn0wgowPs37kJTMorzQgiv9Y0gUVePBxottNgj7/h3yGK84KrYCgy7eO5SNxKOg9UJC7IQhdYYhhMn77qzoBf8ajuwEDH355nv/WlFQ6VcQmZoCM8Mn8PZERlOIXZNnAKxCFbFXexYHcUdjSsRYQWgnv+d2WDUINT4GoSTrVCZ0j5/MeZCzvBr56AsvImceF/z8PEJOAIcAY4AR8BDwLst3XPoOaZ29x6h7pGe4khWEyqarH3ue7mJcMu6xgj3tnv2oGlZB4qWgBeefAE/+9GzKJTKM+Sb5r/301/AI1/8CoJ1XoMbz+LiDWvkLOzTB2ANXcDEZA5aYyMaWlvgBOKMYFvFHARVg2YVIZVyjAS5ssRsoK4agCWokJwKBEVj9hTZyGHgYj8GLg6gra0ZLSuWA6vugbRmD1PHeKrJ7HOfyCzddlerxYg+6ZbkakRdNYrPi2ejGDp6nXy6dHLQnQsi2hSXR/F0LiquAbuQhTE1glJ2CHalgEI2hRHRhGLZCJcMtgGjhkN1emivb0IssgXBeBP0hggcOQRR1CD7cZLVkliPdPt51xU4ZDESFBY0551TnjfYcR2YpgG7OIlSfgSmkcdAeQzmxBCa5BAsq4JKOY9gpH5e0k1kfCKoQHdF1Isa83ATsdND0aqfm6wjUfSmxvHGmIBTg0XQtkVWbwdcC04+hV3rO7E3VkGsMgJIS/NU38g307x2E1OAYZsQhl1Y5y6gkh1GqPUO6M3LISxT4ETKID/4QraSG9meufOSPSeVN3FqeAKvXZjCcPZKW8y11ifVpfC+xmY8uHod6pKe51xUQ1T+CiFQj2TzeoSY/UeY1XbHX+5ci8nNsJxw4n2to8bf5whwBDgCHIEZBIpTabz57T/BsSe+4XWJrHq7fY83ke+QDlY8SYMI95qNm7F15y40t7dAVFUW80fRf0S+Xzt4HD/78bOYGE0x8k3DV707H3h8Zr0zind6ANap5+AOnGExZVIiCV1TAMPwIs1YJHHNDzTJ5ErAaznPEh88tZQRr+qw8nmUJ6chKDLkttWQNjwAuWU9IJDVhGd5L3z6u6hUTFDEo2CXUS6mWfGaSokZRG7lMESdvNF0UGygUsJEaRJOaRoj2UGYEwMIFw2MlB1kTO94CNWc69aRaZR0BZk4XfwIaA6IMBxg0vDMTvTvjkQjAm13QE+sghYIeI1aJBXEwWWKr6PzoRo6YroybNdLeKYYP6c0BWuyhJFyCq49BiEziFHRgmpZaNZisMwKjNI0uzgIRpKMgJOFxHGsBZVvUrZJ8S5WVW7fZuKr37rUgacG8ni2qwuVYgnRtTuhNa9Aqy7izvQImuRRhJMCdJUqC5dOwB2qbaALTcoEp3qG6hAl2UsTsS12IepHarIEE8eeSUJhkYEpBRezoxBTY4hP0B2AEoIN66Cua4KboLQRb8ynTs8l49dDzumihRWuujYymTH84Ng4jo0sooDkKt/RRL73rWrD/uVrkYgE2QVgVpKgBZJoblyNYKSJWU2WQqqv12ZSPcevM7uG/xBxBDgCHAGOwG2HQKr39Iy3m9RuIty+2u0TbpWqlgA0r1iNnXv3Ytmq5R7hZrJzDaGQqCWGhIMvvokf/OAZlopSFxCgBUPY97tfwr7f+TI0PTTTgJqW6VQKsM69DOfMQfIcQI4nIQsuU69rB+t2aZEFQgICnifVm6aW0AielaFcglXIMyIvrrsH+sYHIAZjPMd7gbOb7CHZ3CTyI6dRGDqJ3olJpKvEefaVEtCqEWF2kal4dy3ah6dR1mXoZYs9phMUUec3YRHQNjyNeJ2G4ZiOjOmibSSHeJ2KoVgAugTUD07DDSoYrgsgcDHL3qPnDZV2NDVGITUHoaAFViAEk86lvAub9VnJwS0MwzYLGHIKsLOTMGUJiXwTSqoFSxxDtEzE8kqiXS5kZ2oMgtF65o32bSfM102JJaIEPRSrKt7zP3cECd3aJrzaN4FAIIyJ4SEM9p1nliZFsNmdmI+2r8LujQm4saWTTSL8ouliPDsJJ5uDq9CdAAHJ+nqokRiM4jRkVYcWmL94s5aIq2ILMAxMG+chiSrUWAhu9OrbNJeMX8taMt/p5XnPbRSK0zjeP4oDZycxPLV0pXu+Zf/K1kY8tG0tVEmAaxmQkisRbViBACXMzLErXYtYL4Wkz90Wrnjfdj+bfIc5AhwBjsD1I5B68+c49M2v4djrh2fZTMhWQn5uy3AQaajHrr13Y/OdOyBHwowAM6XHjxOpXb0kMeX7+adewfM/exZmNdZsx+Mfx+Nf+irqV23wqDIp1l4rEdiZfpSP/Bxiph96YxPrukekunb5pKpTAoogyRCIeJP6ScR7jtZEBN0ul1GemoabaEfgzg9Cbu6s2iEWbuRz/Qi+t+ck0l0eyuCtrufx06F/wYYRC83RNkwkg2gf9Ej1RH0Q7UPec61koaRL0Ms2SrqMySQpjpf7ChLR9ok4vZ+pvt86PI2KrkBpDc0o3c26BMNl0dDsNf8xIAIxRWR2lIBEmdlgJN1/JJE8WWmH1SDDksYRKZZZF0iHMqTpWpC5pRyEI0lGoo1S3rtAEwRo0To4lgWrVGSEkNTkWvJNlhI6p3yVe67iTdYTWdFYkeW51BBeOJPB4JTC7s4YpgM90YCGzp1YJw6jvtCNlfUNaIpd28O80Fk0dqQbf/7ic2jpL8NqXo14s4r710QRWpZAuKEZeqhu0SegMKECqgPUXU408Wdeipq9tGk9xfvcyCB+eiKFC6nLyv2iN3yBCXcsk/HYznVorW+GrIcQqm+FHmqAKASYAFDbUH6+PpfXLuNd3BYuiXj7VeVzHxe3Kj7VrUbALwiiR14cdKvR5+vjCPzyIUCaJTXKOfitr2Ogp4fZTMhaQoq3Cq+IcuUdd2DXvvvR2JRk9l5Bpvxdudq2fbbazCrlqOmFHGQ520/9449w9PXDDLjVu6iz5Vexcs/DjHR7sV/0N8sZQX6sD2bPawgaE1DFKxVvxzQZoRZ1HWIkxjpUMnI+JyKZCDpNV9QTkDrfh+CyzTMCrFttu80b6Vw+l4l4Hz7yFM6fP8rItaHJSNUQbV/JTiWC7IgdH7BwSbgE19BhZ+vxmFhEW7sGrWKiQkQ7EZr1QWnRPYU8bbpoVUXWwZEUSlK6R0VphojXku+EKmK07IAioek56zhajaFmlHruvwUBkVIrJmISAhWZKd62PIFIkaxIArRYHLZpQFOCOCddgC4GsVpZi3I2U7WfAKFYPbOjyAoVXFJ8padyF7IT7DU1EGHqN9k8PCV8EqesLgQsBYnoVuQCCo73l9DvrsWdHSp2KWMIVy9Qr/ebo2JZeOrgRfzDwecxWhyF49qw7Qo+196JR/duR6BzJfRg3awYwWvFChLfk5Qgs37UNudhajZ51Gvyvxci2EtRvn3F++xg34LEW1IUiLJXDDkfGbZME451JWFf36bjIzvXYN3aHQgkmhDQdIiCV1h5NQXbf88n5rWtfK6HjC+JeD/55JN46qmnZs6JUqmEcmlxXZKu90Ti810bAYeKXSwLpWIR2elplMtlbNiwAZ/+9Kexe/du6LoOqZpne+2l8Sk4AhwBjsD8CNhmGV3f/wbL0KYukTR8q8nyFW3Yv38P1m1ch4nJaZw73Y3sZAbBYBBr161Cx4plEJVqaZsgoFgsY6CXihovsuWs23YHBken8LN/+jlyEym0rF+P93/xK9j12CeqG3OZMXvNpwHk03D7j0AYPT1b8Safq2WiPDoKc9JrquPGEtAam5gfnNRGGtROnoi3aTkQVu+Fsv5+5j3nQsXCnwAqphw+/TRO97yFdMWZRb79uejoHOu3rqpWyg2D2N4Uwr0TQU/xNiyUNRmaQfFvEtLJINqGcyhpElPBiUg3a+JlFbtG8SYSHq8q3roIVKrvkQpO842VHWiSNw2NTCQExbYRKhmeyum6CEXrq1nbKs7JvZDyFawIrGXnx1n7DOrDHUiUQlBkDa5JVhPKjLdriDUVVXo+alK4zQrFC6qMnIvkJw5GUZxOM7sHTReMJFCIN+Pl/jxWyDZ2NMxuNnM930HnR0cw/cNj+FH3SaQ2boYOBz2DJ/BIXSP+1b770bBlHeRIHetW6ZPouT5vRmarOd21hLuWVC/k5famn03Gr2c/yOd9fnQYPzk2OusckhSKA5QRiEaghebvoknrK03nUCmUMJeAkxXpNx/eh92bd0BSqVnP0kYtOb8lVhO66vnWt76Fv/qrv2LEzijP6XK0tO3nU99kBGwqVqoZd955J377s5/FPffcw374FP8H7yavly+OI8ARuH0QKObTMzGC01nvN4CItxKM4aFH7me52KRNW6USZMn7WbPyRdYEQ45EochEfDzSXDZMWNQwxDRQEWUokSguDY7iZz96Dv3dPUgm6/DQF/4j9vzWFyFJfhaFh3U1aRmOkYfT/xakwRMzHm/WQIcZNCm1wmTrpyGHgxBkBaUitfN2EAxqrMEOKeOmqEJYdy+UlbtYIgVXuK9+TlvFSRw5+gx6+k+zCZmtRLtMnl8PNuHcUBnFabJsLDweFYvo6NCQrg8y8lvr9abiSSLQVExJFpM4qdqGw/7doksoz7Gc+GSbFG9f4a4l3G61L7m3Hm/4BJysJ/7w7EqeteKCPoi6SAuaizEoko7zci+iUh0ai1GmfOuxBhYjKLMUE8/fTQ1wPLuJZzExLAPl/NSsVvDhukY4to1cMIKsJiJp2UgK2g1/kfQNDOEvnn4ah3q68bv7fwOfaN6Bv3j1H/HToZP43JrN+NgHPgClIzlvW/la5Xs+Mu4p3J7qXfucNno+9ftGdoZU7+6JUfz48CV0j5ioJdyyKjNLma94z7cem0VRijCKRRSnpmfU73s31OMT7/8Q2pZtXLBtTq23+1o+7+vdx0Ur3nQSkqpKBG/uH96D53rhf+fmI8WGVG7KVdWo25NKsU58cAQ4AhyB60eAEk2O/f1/w/Hv/jmmsyXm8faJ9/79e7Hnvp2QAgGk8wZrSnO+6zyCiXrcs2sTOpclZjpJkgxJivdrr72Ns+cvoW3jFuzYuRHFkUt44olnGPFuSoZnCiz1gOcLJqsJDS+RxIVjGbAGT0Lsf4vFAtJymW0kX4Jb1wAt0eBNL6pwJQ2CbcCeHIVUzkLTqHW0yKY3g0mIG/dDae70LApVknb9SP1yz0mqN/GB8fMHmPKdqTgzJat0udU2lMOhcRdvOB6ZDNcnQGSILAL0WJ7Oe8WKgosd7TLWNMhoHckxpXtG8U4EGMFODk1jVBCZh7xZF9EwmIMbkDFOiBEyAAAgAElEQVQcD8x4vEnlrquq27T+WtuJT8Inqyq3T7IdSvegiEHXhU1WpTnKd7lILVvAyHfA0dBa8c4lz9/tKd3poArNFVl3SiLZfoY3s5sQAQ9GWCFnOZdCsFiBKMhQRAmRaD1TwGlQ+ggzT92ENvHl0xfx14dexT8P9KBkGPj1YiMmNAmjG9bgsw/uxq6V9Qt2q5yPbNP2LcWffTPP+nHBwrNvD+Po6QykWB1TuWmUsjmmetcq3j7R9sk4Kd6SJEMNBZj6TeQ7GhLxa/v3Yf/OPQjowVnWklqCvZCqvRAJvx5yvmTiTR+2SqUCkzw0jsNIOD1y8n0zT7nrX5bv56ZHIt30JxAIMLsJHxwBjgBH4EYQyE2MMMX7rSf+Er7izZanhnDvvj24/4G7IARDKFoyXn3+IPp7+7D5Vz+O5atWIDE1iKDsMqJL3u4pS8BLzx1EKlPAvZ/6Haxf3YKe5/6JWU0u9Q0hGluYeHvZ0BRTZ8Ma74Xb9zqk6VGILEqNGqEAVqgBTuNqSJF6CJIKO5cCxnsgldIQYHuxdZZnM3FbNzKbiRj2csO54r24s4T83vmJPoydP4Tu4X5mPVnvLsfBgRxenBhhfvxwMo5ANHzFAvMTk7D0M3jMdtAc8YozZ1RvAcxmQkScXm9RRZZ9Tb5vzwM+u8Cy1mbiE3Df502qt+/9ZkSXap6oC2I4iLpCM4JGFiOJIhQHzONNXKZW9Z4PiXCscVa84Cx/N4sctCHJCmzLRD43iXN6H/KGjoS+Eqvqkkiypj8e2Sb7CU3rE/HFIT/PVNXihb6xYfzdiy/heK9n4Wpt2ohPP3Avdq1KQlKDXoGoRSnWC7eLr+0uOVfdnrvmmxEhON8+k+o9kE7hJ8eHcLGsQwv5F99XTj0fGa+disj3nk31+JXd96MlsYoJAHQJ71tNFmMbWajYcjHzXoHZYlvG+4o3J97X/bG4JTNy4n1LYOYr4Qjclgj4ivfRJ77BFG8/w9sWdOzdcxceeGQvxDBF91HKQx62qEJftpFhJWYHIJtl2LkcqGgR0QSbRnBMhBL1rBvh8cNv46c/eAapoUFmNdn/+1/C3v/ti6Bue7PHZYWV7CbW0EmIA8eYkj2T002iEFO7RZbrTe0xqLvizPsOeYEFuC2dkNfugRBKQCKqyNTuORWYt+XRvvZOe81zTFjjObx18gWoE0UUUMaQMIbuYhSDxsI+3Hx6Ep2xEtbW+x0DXUa2ye+ttoRniiqJZAcvZZGMqhisUblriyspyZDINZHusWqjHbKe1BJuf29I+ZZtmyWbTEaCM4Q7EEmyFJxyMTujapcLUzP2F0bI6bx1PdWb0k/IVqKTdzuXhsS6V5oQiURXu1fagoALqXH02KcQiibQUUmiRY2CPjhXI9vXo4L7inU+M4TBqSlMmZ6lplFX0N68HKqmz+vrnltceS2iPfesYNMbDhy7BFuoQNYizOfuWmV2V+BGx5O9Bbw5ujRrs6eAC0wZtysmIiERH9+zF3s674DDIkwBhVwB17lx10O2a1e1ZMWbW02u80jd4tm41eQWA85XxxG4DRCgRilkNXnt7/5sFvEmu8ldd+3E+x99EHqMireo5sTL3iWFjQgv+avhijBz5Pu1meea0gRcSh9wTJa1ffxUL578/s8Z8a5vbsT7/80fY/dvfG4e64e3bD9gEEYe5sg5YOAE5PyEp3xXf1WpgLJ2eIq4jYochtO+Fcry7RCCMYiMnNOtdWrDstSyq9vg4F9lF8vDaYx0H8DZ1Bmmeq9zl+PtkozXDd/j7R8EwWuOQpc2ArA2mMOu9PiMxaRSVbhbh3OoqJ7aTYeCVG5StcdKNjRJmPF3m5aXeFKnXi6i9Mn23CSThTafSLRjm6Cs7lqlm71eJdL0aJRzrJEOkUoilHMfyePtx6mQ1YRIeSakYdQqopDOIFmxoMSjiITiaBQDLLxuIYLNiLx0E1Rw+oTNaZIzL3Gek1jiT7NYm4kxSsdThC1MwZBt2G4JmqwgEI7fEPk2RREvXczitUs5VFwqrFwcVSaFm44R2VHozsqOziA+tu8hrGjYCLtq6SHiPfdTfj22kev55C+JeJOlxLeX+AScW0yuB/Z3fh52tUdRWKLICit5ceU7jzlfA0fglx0BxzZw9qffxlvf+W8YHRxCxXYgywIKZRerN27BI4/tZzGCDnUGrHjZ3aKqQ1RUCNWmOo5poJyZZDGDaigC26hAEBzIoRBef+sMnvnJs8ilU1i2ZRtLNel83+PzNLLxrCaM2Pvpu44LuzQFe7gLGD4DychR4nfNIak2yxFEOMllwLKdkJPLWBc/l1lPBFCDE9b8kBPvq57KZDERWLQjXayIsIo5HDn2LMSLOZRgYEAYY/N3FyM4N2TA1M7ANTUEpHXM412azmN7h4y1DbOJFBVUmrbXbKd1NAdDlSC3hUEEm5rp0GuJqIKheJD5u+uHcnB1GaPxAKhuN0kEvBof6CvfVGy52OGTbaOUq55flxv7BKMLk24i4aR4W5UyI9x0YUeKNmV394yN4bx7htU6rCjHYQsi6iJJNIiBm2czWewOXmO6xajfrCEVdX51bNiWwS6yB4bHkBsGFJMy19OwIwaSSQ0NiQTUQJhdRFyP+p3TgugdHsKLb49gxKIkE89uYpsWbIvSYxRmLfM70dqWzV6rJehEwvfdsQy/et8+NERbmbfbdl3IVeK91Ozum1F8uWjiTTvre7nnPt6kY84Xc5MR8Mk3FVnyOMGbDC5fHEfgNkTAcS30H/ge3vrr/xu957pRNIh4A9MlYNnqNXj8I/tZbKDfvAakIpNKRT+Q9INt2cxqYmRzkIJB6LEI+wFnP6aQ8OKB1/H80y/CMsvovO9BRryXbdvDKDbzxM4qeqwh367g5XsznuTCyvTDOfMKpMlLEDTJ615p2zDEAJzlO6Av387sKyQcMfruS1+sXfkCjX5u4Hg7psUi6EANfahtt6ZC0AM3paDuBjbrumf1ibff7c8qTuGtY8+g+9IptkzyeRdRxgulIs4NGyzdJJysY4SJCitDiTpsaXZxd2ackWutYqOiSKzxDhVZMnKdCIIqkyjHO9A/jXhUwUg8CEoEJGtJ7SMRbvJy++S71te9WOWbnQbVRBNmO7FNiJLCVG9mI7G97pSUiOMr3pAVLz5wpmvlJDumpH6TzaQ4NY6+yRSmKoDWUIe4ZCJSMlAXbUEwOLtJjsUuYsj+MFuHJVXccA3QJYUqqF5kIXutDFOwIAkaNEEDZfFca9QS6/nyuxdlM6EiZSpWtssopVPoHxnAZM8wfnz6DF6ZGsNHS/VA40rE71mGvSvCiJOXPt4ERQtU44autZWX3xfVEPoyaRy6lEFfTobhSN45lMujnC9ArxNhmy5EV2e402vBWBRqUGeF1pIsIxYO40Pbt2Dv+vXQlIDXSKv6PbKY7G66NFxM8eXi94rFVy6+ZTxvoLMUaH/x0/IGOr/4Y8C3gCPwy4bAxIkDePPbf4JzbxxExfZUZ1K865vb8PAHH8T6TZ2sSY0f68dsJlW127Up45ea2AishTxRDddymRczPTnN/N2njhxGNCBgy69+Bg98/itItLRVIVy8ckmWmNSbT8E8cYDZEKRgCHaxADQth777Y1BaqDPlrRvmwVdR+cY34B47DqxYAeU3fxPKo49CvIEOhbdu6xdek+/xLokSCkfO41z3KyC6TKR7UBhnFzXdxTCGjQAjO95lDVCYyGB9rIQ1VX83dY70iymphTwRUHqNWU60qupdQ7YpK4WKLSmykkg4qd+1/u6ETI5+EmYFjBVt1twpFvC6VIoQvQJLCoWg7aFzscpZfduJUZyteAejDYx4U9KJbzeRFBVpVYUmSAhQXKBEfu8IixGkC81MQIWdTWPUucBSUXRtGQbkAajQsUFbzxTv2jHslqBCRL2gzVhQLBGYmh7BafskdEfFKm0dK8Is5dI465zFqJJGnbIam6VOtIhRdvfmaqPWdlJLsueS8Ks11SnlJ1lsIm1HORPHN597Ck9fOMRW26gGYDo2Jq0K6pPr8NjmDXh810Y0tbQAdsWzlC1hULRnWtUwmJ7Akd5p9GaAQmYSUsBihNtVU3BNBU4hDj0SgmUY1fcciG4AydY23Ld9O/ZvXI+GYIAl8fg23NrNuJbF5EY93XN3eUnEewl48Uk5AhwBjgBH4JcKAc9Xneo9y5JN+l74IUs2IbsJebwtMYSHHt6H+9+3G5IqwSGWQ3YEw4JFBZXVH12XfvxkGaIWYDYUSZUBTcPR42eZv3t6zPN33/e7/x67P/X7EBXNU7KXUPBoGzlYpw7AOvoMrGkquKyOlpXQdn8U+oodt+zIkGBlPvkkrK99DcJbb8EJhyH+9megfunLkDo6btl23OwV1dpNAAvZwVM43nUIwXSY2U0C0HCypOK54X6sjZSweXMdBiJ3QkiNoTHn5X8T2a4oIibqqXuld1/DV7xHEkFkDBtNusTsJ4oogGgbKd0NzGIiMQVcllwkJQHjhuf3ZtaSi5MYNQGpPYyGkRzk/gK6N+QQKMtoFVswQkWa/dMwKYKwPYKEQtZMukD0OqkGIokZD7dFthEqErS9CEHf202qtjCuAoqLojzOFFfPcqIiHVBZ0aaWz2FcdiBWTJQkmyZFNG+CbCvhSHxBSxORd1pnOqDglHEUGasPmqAza0/FrVxxKFcYrdio34FIqP66DvP8udyzO1XWLpjId3Y6g0Pn8vjhkSO4mO6BqgTx8db1rIDz6VQfJk0DH25Yhkfv3obwsgSikTii0cSSLCekeE9LMibcCg6dn8TR0xdQmspDiRfgmjJkp7V6PCS4YhFGvgwxnIUoBGHnYti2cys+/L592FBfD21Oy9qFVOxrWUmuRdIXcwA48V4MSnwajgBHgCPAEWAIUKv2s9/9Ok7/7O+RzrtM9bbIg5tz0bRyDR7/1YewoXMFbIca2LiwbQeVvnHYp9MQJioQK2U4qg5jfR20zQ0IJeuRLhp49kc/x9GXDrIW9OTv3vf5r6DzgcfZOpeaq02Kt9N7EOLw23BKZZSnphkBd1Ud2u6PILhlP0jVuxWDdRb+wQ9gf+1rwKlTcFpaIH7+c1B/9/cgNXjZ0O/VQeTbrNgQRQWFcg7Hjz+LgX7PbuKPE4MWesZtbG2X0bxuBJKlIZD39puuzdpGplFWZWY3IdtJOklKsICmgJfZPSoIUMmK4vu9ZynfLjLhIYR6S2iWW+A2h5kloyc4iOi/pFCKONBiYSx/yWVE3WkPeFWdNWOkIQTVdBBPatA7V8wUWsJ2yAyMybowZLhoViito2o/mfPoJZtkGOnW9DCzOVCL+BHBQDQUx2Q6g3PWKQTjTdCmYlAVBasS9Ui4XrOm2gzvuQWXx4wjuGRdxAZlI6acKVy0eme2XheoN6UDERK2ajvQJi+HVa19UCAuaD9ZyHJyLStKLW4DmTTKZ/vxxOE3cWx6GstX70Ei0o6HdAunxrvw/Z4TyJVK+Nhd9+KBbVtBdbJNsRi0wNyEomuf/UNCBQf6SugaOA1j2oIqtDN126qYzE5CHSrleJqR8Vr1e936evz6/v3Y2LyWmXhqx0Iq9rW6Uy4UK3jtvbg8BSfeS0GLT8sR4AhwBG5zBPwCyxPf+38xMTqMYsGL+iK7CZHv5Svb8PhHHsb6zZ1eygP732EFlZWLExCzBqTmKLRVzRAjMdbs5oUnX8CrLx6E5JYZ8d74gY8zm0nDKi+K8MrhxQkyq0DVLel5sz3V1EoPwul+GfJkP1PXaXj5xSbs+jUQ1u+DHGupKum0CK+Izpvf/7dH0JZK+uduq1upMOJt/Zf/4hHv9esg/dv/A+onf/09bTUh0k1Kt8CMHJ4OOD3UheNdr4BI2UxHnSsO3uWEE7KSmES2G0Le8fz/O2ST4k1+byLgREqJgDPFW/AUbw0uKi6YzaRhYBrSsJeccr5zGnJZRLvTArSHIF7KQXtpDOJQCfbqMATDBsIa3BXRGa8x+bWFc1NAQIJ1XwuchgAj25BEmP2TkPtzkFYm4C6PMZXajxC8nGjiEXG2nKq3mwh37XNXlnBW6MV4qoBYaCXLjm9Tw2iLJ2AwZdsrwpzJ9a6q3WTlIBJ+ptIFWVRmSDcVmlIQkCIDWwJbUHIKCIghtGIFBk0HBYV2oYxWR8dylTpuXnmBuVAXyvled+2K16eFNa3yBvnMKaN8YDSNbz37LLaqHdjz/t8EnApW1MfQle3FN/7pW+gbHcQX7vwQHr3vPqButoJO87M6tKtEDpLVhHxrhUAUL19I4eUj52HYVLMhwDQqLB8+kGgEcmkIsspqTmyjwEi5USihbfv9+I39d2J3cxSicGO9TOZTuq/XgsKJ923+I8p3nyPAEeAILBWB0Vf/mdlNek53XUG8KxbQtrwdj31kP+tGyQaLF/R+ux2y1VI7eVmbId3PP/sqTLOMRESAFgxhx298Afs++2UEqw1triCz1c6VflUkEWbHtVGoWCiZDqThLgQvHYZmF5nf3KuoEuGSLUYKYKJ1J3pCnciZAtYlNKyuU6EwH7pYLbj0aD0Zjf3eCEvFyJ/eTqVQ+bv/Beeb34TY2wds2gT5j/4I8sc+drmT5/Uu/F0wn6d6U2lgGYJoYCA9hMODP0ZhJINVZhO7IzJBodrUskUA8nWDTPUO5hpwoRTByiCwpyOG4aKJISLsRONdFy3D00hEFJDlRL+UhaVKkNrCLMnEoW6MiSACF7OoH6tGFooCDiQmkThdQnSVCLUhgo5LIY9I050XFYjeexeSd+5FpZiGaRRRmBpF6UgXXGoz3xyE1D0FYbQAZ1UMLwYnkHx+Altbl0F9ZCMc2KC0k/kiBb128bMJN+uuqIfR75YwkJqAkZ2G1hhDC52HgoBYNdmEDiGp5URASTmvHYVsiuVOn1Uu4FzpLCwHGE7ZSGVttNZLaE1KCMsB0GXoxVQRpewWbGpdhWn7IpS8g92Nq9AWjc0o31fzbi90Ks1XcEmvFXMTEFLA/3jpRZRH+/Do7scxEnKgK0G8PZTDk0eewp51Tfjojk1Y3tDEogVrR4n54iXIio6K4LC7H6ogzRBxSdYhB+Os6Y8aacW5/gv4wSuv49xIAaGGZrSGQ7AIy2QTmuVp2IKKsbKMVF83ypNpBCUbd95zHx7fex9WRGv99LMp9LWsJf42Xy/Jng9XTrzfBV9cfBM4AhwBjsC7HYHaOvyRs0eZ3WTw0FMzdhNSvKviNwzTRaS+AR96ZC/uuXsz5CD98ImMIDAfrawhNT6JF598Hq+/cpiRbiqoJLVbjTV4/u7f+BwkZX6Vyt8WIsWmbePClIGf9xp4Y5i6IAr4QOskdljnEc/0QaiUWEdEIkL5cCsmklvwltGAn14AerMKkkEXq2MmNtWLuLtVx+o6DQFZniHgN5pywoj3X34Lzjf/AuLICNydOyF99StQH330PZsXPjfVJG9P4VKqG4Op86wtejLWjPp4E0bTF1Hu7UIhU8ClwABK4XF2moeybbAkA7KtIRFci83rH0BHvBOV3CCMyQvoHuzFIJFwh1JnHDRpIhJk7gZYg5yM6b1Girf68qhHnFvJRgJIPXnPVrLMi56TLuQhDpZw9lEHrb/5Maxt2Qcjk4I9nYVdzKJ0+G2UrTwqpgn1pTHImuzNa7mQ+vJwgzLsfW1wWsNM9fbVbl/lrvV8UxdKItBKuI6VkZazExgUK0gVTEy656HXJbDcaEK0XEE4HEcoWDePzcRTlH1CPiRWcEHqwYnBHgyMUPTmTFw4lrWq2N+yFY5oo8+6gLbQnYhIHRDkZuiyDqvcjwbLRlKgclTgagWVi/n+mZvrTdabf3jmeXzv4CFWUOkPVQkxQv2h7Rvx4e3r0ZpsvMJiYrDSasDOT2NCtCA5DpJSAAgEWV1HPLkGgVATSyVy5RBGMwZe6OrCpUsXEYi0Y60ahiFKSLkjcEUdglNmj5ncNFKZQaxLKHjort1YvWLLHH/37PyYa1lLFsLlRrzenHgv5mzj03AEOAIcgdscAe92syceT/SdwdnvfR19z/+QEW+6xUuke7rk2Qg0RWDke8OmtfjA/rvR2tzIyLek6ygUijh3+hwOvfwmLl0cmkE1pAMhXYAYqsc9v/XvsOdTn5unY6U3OdGx8UIZh0fLeG3EQdeYgHS5qpa5NuKqhbtbHWyulxAVDah2CRUpgGFTx6kJG10pCemyzBrt0CCFFY6NpG5jddzG7hYBe9oCaAzp896qX8qpUEu8hfFxYM9eKH/4h1Aefmgpi3nXTetbTQAFeUfE6cFD6Br6PmRBxz0rHkdzciVOHD+E0ewlqPEQjFQOlckCcwYVYkM4VxxFa3gjHup8HLK6AtOmiEQogGWxKHSrgOLUACYGjqOQGcJo2UKKVHOHCLfAmumMGw70i1k0pAqQzucYufYtJa4mwWnVAbqzQoSdTkvHRejOrQhsXIdcqg+9o4OswLJ+vMCwfTE+ibrzZeww6uC06LD68xA0EVJrCPrONbBbglcUV/pEe6YA0yG/u4xMUIUqyNDzBYxIFiaKBjKV8xAdBVFtOQJ1IdQXDTTKQeg1sYLzKd/9bhGnjWN4e7Abb7w4Bi0owyha7LFpTR2WN8nY3LwZlluGZQvQ0Qr6W5FdrFFCaBVnq+j+ibSo6MA5Zx21cafcbCqgJBJOKv/o8V788GQXXp6eQNl0EbVNtLeuR7J5LfatDGDXqvp5fd1jbhnkQw8JMsNMlVXW9XPEKcEO6FhevxaJUAvbl3y+AiuVRbZiwhkaRWUihxeCEbTkJjDpCojLGvKqhnIxBz13BseNMlav3oTHtu9Ee2MzREWGy3Il6SaWANt1mNWfMui9HO/5VfDq1928QY03ooBz4v2u+zrjG8QR4AhwBN6tCHg+z+Ezx5ji3fvKk8iVqIEOMFm47AH1t56I975dm9AY1OAonur22uFTePZQF1O5iaD7wyfe9O/tn/gC7v29P0Yglqg6PsjN7cJyXFyYqsyo2xMlgXk+SWWkVAp/OI5nV9BEG7rk2VzKtsRygGkQ4a6dftZ8lLPtOkgGXOxbJuDDa3WsipGPmblwl+z5ZsT7G3/OFG8hnwce2g/lD/4Ayt57360H+ZrbRQp3rjAN2w5A1uluQhn54jSODfwI/ZOHsb3tA9DdFpwafx5Zqw8JpZP5jrPWRfSPWUgU2rFaa0P72k1Yv+E+jGR6kS44aEtsREcsgpBKlMeC7ZS94thsGsOlNIrjfUiPjSBt2GjUBDQMTUMcnIZ0dpqp3ELZhktJJaYDcaTMiLh1fwtg2hBHC57t5HJPHC9KsDvHyLlQsLx5LYeR+APbK4gWBOxAAva+DujrOkA59pTdTV5vOudI9VYkBZmQzmwS9aS8CtRFU4CsR5EmcqoKyBZTGL/YC1lVYRsm2pQwOhIJiItIcx5xS+gyjuHY4HlGvMmmZZYsBOs0tHfGsaxRwpbGO1hB56nRixiZzENz1qGjUcF9jXVYJa+85vG8ngkkPQrbNPCzt7qZ3cwNhnBpOIc9Vh6JVhWhFU3oSCQX9HAzn7gkY9wtI6zF0ZBshRaJo2RV0DveTZUaWNO4DSE3iVxqDMhXoLgyKsOjeGM0h7fHB9CYPofpXAmxhuVIxcN4i7qgFopsd/RoGB/evhmP7d6NaEMDLDLGU3dNaiwomCxRxnalKgH3ibeXom7SHbLqRTmdiVQl4n+73IjS7ePMiff1nHF8ntsCgcu3s2l3r92c4LYApVoAxRCZ1czkdtn7230/PXLdf+Afmce7/0IP+9GttZn4CJHivef+u5jdRCkXZ2L9jpw8hWcOdbF55iPelJDSsetBlmrSsW0vI96CQOTZxZtjFXz7aJ4p1jLFEc5JqJh7dIiAM6ItUnvuy88XcxRpekWw8KkNIj61MQC9GjW35GhDIt7//U894m2aED78YUa85W3bFrMZ77ppKD/74uQ0+kbewOD0zyAJOlbX74VtWzBNC4loM3LlFKZyKWTMs8iaF719YF+hAlNM6VjuXPZRbG37KBRJQ7pkwrKAuCRBU6nTsguZ9Rj0Z1XYXQ67OM2SMiqlSUwaGRRTfdCOd0N+eQSO5EAoWcBQCc7aGNwOspo4cFZE4bSE2YKk/hxcVQLLv6TIyxYqwpyGOJJnBFzqL8JeHoJASS0jZbiyCPvhDuhbtsIRTAgNQCaow8xNwpFlRMMJNAg6iIQyNTikQVNjrFGLqOsYz08gXUghMz2Kqfw4krEOFMcz7AJuRTyJcKUIx6ELPb/g9MrDbcJBV6ULBwZO4sihEUz0U8Y40LI+jp274lhZH8JWdQfiwQ0Yd4oYK70NWQygMbARja6EsLW47GyyzFAxp3cRe+3EH9rf/NQYBifGUGe3omQXURrtQ3tbOybjOiq5CbTEk7O83cxCI2ls+bIWhRGJQjDLCAohBBPNkHU6ZgImi+M4M3wUdXozlovLkCmNQ4aKaCWMUvd5XHzqACa6L6E7HoJmOTBkEUcbo5jSlRkAJUXBvjub8LF970Nbwxp24Wy41HypAhk2RKiQBBGSKMKmdvRMCb9MuOl0JRTmKts3onRz4v2u+zrjG3QzECCynMmkMdDfi4GBXuSms5BlGY1NbVi+fA1a2zqgaZ7yNnfMmrf/AnK5aTZvU1MblrF526FpN1YZfTP28RexDMJmYiKFocGLGB7qx9RUBoFAgGHTvmwVWppboajqgrhOTExgcLAPIzPzBtHU3Ir2jlVoaWmDolz+wvxF7B9f5+IRKObTzGZy7kffxkQemJz2vN3UbbJ2kMdz30P34cFH7iWOg1J6EpXJDC70XcJLh7swPEKFdJdHreIdSLZh7+/8EbZ/7DNMpaIfQfJxf+dkGa8MiUvKAl78nl05JZGRDUkLv31HAHc1e599Ik2LHfS5cSZSMP/z/8WKK91AAMKnPgX1y1+GvGbNYhfzrpuOFO/Tg2/gZ8d+jBIuggpqmwMb0Nm0mm0rEYv25BgAACAASURBVO6WxBqExHZYFZspxcFgBJZVQXf6RUyZfVgW3o0Vid1IJlYzS4EqEiH3SKIqUBQeYU13GoiUmuw5aY8uTFgmNUKhKypPES+M92Hy4CFUeoYw3BxGLLkWdZqNoup5ytmgDpjhOIsENIrT3mtsId7xFPtzEIdzEHtzIKsKOsJwV8ahr1vBOlHSZEQWKVuahqbXQdUikAIB2JrGlqKw7ZVRcQ2YqGBw/ALS2RGmgk8XUgjH1sIyC2jQIlidWA2zMI5ybhi2kWd3aFzXZpan2gQRUrwpx/rE6FmcTZ2HU8WItoGKKx9uugvrlQ2zzhHPRkKWEE/9XczwG+NQhjmL/GN3ha5OwGkesolowQjoee/EBOL1HWiPx1HMjkMURdZoh+4SUI2FosWAUAs0NQxVCUDSNOSzA8iXy4jGW6DpZIuRIbgFXBg6jJGpUaxIdKIl1AJIOqzJCroPPIkXjxzFcUHFvryNKVlENDUFLRbBqS0rUHRKqDhlROrr8cDG5di9cSNCdY3IlXOYLk/CKHhFsLFQBxKBekiqBtchFdwznNCjf1bUWk1uhtLtHweueC/mjOTTvCcQME0T586eBNwCWtsaEQoFGXF2HId1rBodHcPERBGrVm9EPF7PvhT8weY9c5JSitHa1oRwOARJkliBFb03M++qjYgnZs/7ngDnBjayUqngzKnjkGUDbe3NCJJXV6K2xR6uw8MjyKQNrF1/B2KxullKuDfvCUhyGe1LnPcGNpnP+g4ikO/v8nK8n/0R83eTxcQvqqTVpkWFCYrbVy3D4x99PzrXL59JNXFME/lcDq+8ehQvPv8GyoXCjOpdS7wtMYjNn/ws9v3Ol1EXa2N+7u+eLuGnvSJMUqeuoXTfrN33Ve9Prgf+1UYdIYV6Cy7+bg9ZEeyeHlhf/zrc734XrqZB/PznmeL9Xs3wJsV72qhgJH0eXaNPoGIZGBpagdNjXaiIPQz6jdpyfOjOX8WGzm1MfS27Fky7hN7hU3jy2E9wbvwCm053NmFbxxo8uGMz1jXtgCyGGenx27yri7yrRmScdbtkJL1qUXFNGFMTEEyRJd5UjGlMjnbDsYoIRZKQRAmSRkq1p4aTCk+Nl+xKkZHOUKwDen0rXMlTziVFgEQt26HAdSVAoChF2tpqXGV1KWRTMIl2OzmcvvQWTMtAWIugv/s8Wlo2MDIsigFsWn83IhoRdRNOKcfIp1nOAvkRFolH+dzkaacLBiLRI04BZyqnMGUNsjVRvKJoO9igbsYqbe2iTnm6kPSrM0nd9geL9HNdFKYnGNlmyrcoMUJdhcZTwq8S/UfTDWYyUBUNjYl6KHoMokDF1DKEaAJauA4BhQg9xUR6mNE+jk5fRKlURFOkCWogAoddYBnIjnShZ+w04slOVnhLx8tNF/H0KweRfvpFNk9k03qUKhVIZy5g9cqVaPvIgygGcxivDKKuoRkhLQJZVQDFxODEWaSzozCzRdSFWrFu5V4sT6xDUAvDtGzYdGRlz2riK98+8Z5P+V4U4AtMxIn3jaDH533XIFAsFnHm9Ftoa6PuWBHYts1IM9khFEWGJAqMhJPP62TXeTQ3r0FTcxsjkDTv6dNvob0tjliMVJmaeanDHptXYo1AurrOo6l5DRqbWtnyftlHoVDAqa43sW5tO6J1UfZDQGS7YtJtSc92QDjQD8OpUz1YsXIL6usb2UUNm/fkm1i3rh2xOM3rwrRMVCh67Brz/rLj+l7cP996dfrsMzj87T9B4dBhVlTZU5IY0U5WO1O26kmW5b1x/zas37QBgmt7hEggJctmapNRsXHhyEX0vHoag9khDJXSkJ0CK66kQXaTlfc9yrK842u34ic9RXz3jINJQ3nHSfdcS8pl1VvDXU1ec5fF2qwIM+v4CVhf/xrw4x/DSSYh/p//Aeq//gKkwPx33t7N50bWMFDKXEQmP4jB8hhCwQg0OYLu9PN4o/cIhtM+mXNx7/pP4PHtn0BjVEXZyqJ76Ch+fvwnODd2gdFjT1kUsL1jC3au+jA6WzahPhJGzrAwNJVHVJaZ31umwOqaQcSWeagXAZRPyIkcl50STg2+jsHUOXS2bcaKhrWQRR2SQBniHmGnQcTaJ9N+MTHp8Ba1qK++Q4o7U8D9jHiiiq4L2nvaL1pa2a7gJ4dehyTmsWlZFK939aOjuQ1rWsOYKChYnuxAcywC+nSQpYla6TAy6lZgl0oo20WY5RyEkgGLsqkrOYzYOUxYJfZ92yLoCEyTci+wGEJKC1qcQu0R6xnVn9T7gHc3ova1WlJOqnYgXOep19XBbCMU5yeSTcPzStNfdFcA4Saoagi6JrEOtYQxGTcYymSrIXWZLlCsHIYmelhsZ2u8idnHZDEI0TUxMjWEcwMnENHq0BZdg5AWg1IByhdH8NyJY9DeOoU+u4JIegpZVcbpZTF8cvd92LF7K4bMfoQDOuqjcQxkBnF67BWMFk7Cckts6zc2P4Id7Y8jricguRpMQp+4guAdQyq6vLbZZhEnICfe1w8Sn/PdjQD9uHWdPIbGxgBCId2LAWM9EERGAC/09iOdLbGr2MZEEKtXtqOnZwQdyzqZQtt18iiamoIIBmfPSx/Ent5+ZKrzNiRCWLOyDRcujKJj2XrU1SXe3cDc4NYRjieOv4nVqxowMDiCF187hpJhYPuWTmzduBa6rsFmt0XpliRh7eLMmQF0dm5DMBTG8WNvYu2axuq8R6vzbmDzaprKLo4o/4u1ahZcnD07iM4N2xAK+QrUDe4An/2mI0CK4NmffhtH/xc1zxnC6JSDiq1hZaQeG/V2rA5sQFRthtLkQL8/CnmVDhgG2w4SCRmxocMuSbDHAfvlEsQLFRTcElL2KPqNPvQ7vUhbaURW3YH7P/fHGFvzIL7ztoGLOXVGcVuqX3spQFxBvKte78dXOczrTUknSxnmwVdhUrv45w4w4k0Z3uoXvvCezPDO5ifRn82jIuRQHxHQEGrClKFicLKInrHv4UT3EEYyBRhiD5Y3ynh0+6+ho+5OPP3mGRy68Dyamy/BtASMTtrY3r4Zq6QWrGrfhDXr90IRw0y9HJ7oxsWci8ZYGzYlIwiTYnmDg1T6/vR59A6/xUhiR8s6NMVXISTFGM1eaNQSbHYRZVowqdiTmlpKIpyKAUcQUVHJp16ELsmoD4fgCi5yxQE8ffgNhMId2LWuGf1nDiESXoZIQwP6ckBTpBmbG8LQFXWeCwmi+l4VqAsLlimgYGZgFVJws2lYpWnYZgnF6Qwq5TxrEhWKepF9TA4hbku2lZrheeurn0H/7gDZUWyLKd2Ua04/nHOV8FBdE/RQHVxBpgB+dseHvrMlPQRJCcFRyXITgkYpIaoIUdMhCqRaVxtQMYTFGtJN2yeg4ljIps5jqpBCvL4NyQitQ4FEf+Dd2Tp27DmUnTzWNW1HLNgAKazDIAGnbwgYGseLQwOoHDmM/GQWTlMID3zwETTfvQXdmRPst2lNUyd0PYKB9EV0DT2H4cLb0JQgWsM7sKl5D9riqwFHg000mxoZCQ4ruqQulzezmHLu+cUV7xv8QPPZf/EIjAwPI58fRsP/x957gMdxnVfDZ2e2V2AXi16IXgkSbBIpUpRFSaFEUpJV7FiyXOTk8+/EKbYTJ7ETpzh2qr/Uz35sx7ItyZJsSy6SqEKKpCiSotjAhk703nZRtu/szPx57+yCILAAFiQhETSuH4gwdu7MnXfKnvve857jTGKZacqmEhCUIiJeOVSLZw+dR0BnhUqtA+934eFbi7G1ugBG4ndxOgiCK27flw/V4ieHzsNPvD61DhzrW4StqwthMjiQmbWK8Zxv1tbb24NIeBTvnW/ET95pgks2MbDAh7zYmGvF5x65A2kpSYqrGWUI1DyGh4YhSRbwai0gTeDEhYbLfWlpN+TFhlwbfu/R7Uh1zO4ryxZk5+RDOwdf/GaN9XI5r/7GM1P63f0TOuSqCrDdtAFOdcYVpxDiZEiFWhi3GsFnALIoQhVd5ZA4cvoDwrUC5ONhaP2Xi+io32hkEOcmj2As34LUx/4Mx1N2Krzu6aolrBBMnqVmcj3iyJbj6Y6OLqszhRQxggKbgE9X63FHruIymGgL790L4RvfgOr0ach5uVB/+cvQfvwJqJbhu0PJIFO7DFc9koizZ/fh0Ll6VK/diFSMon+sE7IoIyV1PTgrh46RX2FcaEf3sIii5C2w20IwW8qxLncXknQUTQJqGoQkCQ0jHqglCSU2PfSs0FKTUHZ7ruuhUD/CCAQHUH/xKEROjdTcfNhNOUgxZUCT4LWkwtFIKIyx8014YziA4cwsjDSchCvCw5JfifGmUyy7W1a9AavTzDBjEEfrX0B6SinuKt+Ot2vPMwpjRmYxeiY1KDBJKHJYYDFa5gX/sfOi8yAQrpL98Lt7MdR2BhBDsFid4B1pMJozAH+IbIzogQMn+C67h1ImN+QhxKzQV+hfWUIk7IVvbAgejwtGs51paVPWm3S0yZGTOPEGe1YUYNsga0zQc2CZbCrc4BhQVlaBaGyXgT3NsqdTcEQILNEtKyZaEjDpHUH3WBPsplRk2vNBJpXqqLwfZcdDYgTn6g5BzalRUrwZJipgnXaRhbAAYcyDtob30P3r/WjjdajYsxO311Sj1duIvrEeFKQWIsdRwFYhukZbcGHgMHRaKwpTN8FmdjCQT7Wt4QhFTQObPgV6DU0caAQKFfV6FFOuAO9E35Yr2y2bCJw/dxoZmRYYDboohUGGXq/F2ycb8Z399RgLcxhrbwAX9MNcUA2/34vP3V2G0vQUaDV65Bekzup76EQDvvNWA+s73lYPVSgAS/5qBAI+fDbad031BthsV7pxLZugJTDQc7Un0DM6hP/3xllMCCpMtjVB8E3AXlgFtc2BR9an4Yl7N0OnJR49Lf/y0Gg4XLzYCcgchibc+K/Xz2IiooKnfVpfqwOPbkjHx3feGrdvReW6lax3Atfn/dpEWYZXigq7DzzP1Ewm29woFKtQriuHiX3xzm4x8K3fooMmQ8Wc6ci2XeJ4RDrCkA/7wPVzUDHHyCvbSGQAZ9J9OHDrh1GX8VuzeN2KAsP1B94xkE0gfyaflY553yqRgW/KeicKvskunoC3XFcHVVkZA97MtXIZAu/YVYoVONISffPgSbx+6jyKU8tx7/r1LNMYlD3wqYxQqUxI1gMjrjZ0DF5g5jo5KTk43jQMaNNw37oq2HQkHKeBTqWBTOBWiCBA6hIgh3ftdaH00T3cOdKES4NnWZFnktmJNHMGkoyZUKkSA/aUgw4PjeHZ19/EK+dOIbl8IyAImOyovww4OQ72ik2wrKpkf/OMvIp7ihy4s/p+7D9xHrI8gfKCcnDqZNh0WiQb9LBotQlNLGJ0F3oafaOXcGmwlpnkFKWXwZiUBl5F/HgqPiWoqGS7xWjiXMWHIMmz1U2Cgg/e4U50urpYUWe62gyeU8OSmgeThWLDQ9TqGMBWq2iKouxfKT4kYB0D2zOJP/T3GIGHnhS6mkqCRgyF4PaOYMw/ArPFDKc1HTpOg4gsQaVSR2MhwjU5hsau03AmOVCSvWGW5TtRHmlVOtTeh5cOv4WxUD/u/dBvIa+sFIPjHWjsPwOzwYzKzFth0VtZge/IpAvtwy0ISuPM5EmUIuhz9SMcDMNhcaIoYyMykrKik7FYiWXik+xE38mLynjHOH4z/030YCvbvb8RiPEQr9Xy+P0d9eKPduzoARQXZ8BoNLJlMjpfyrD9v18cxpHOEDpPvw1/ZwOkYBC5ZWuQsWYDijKMqE5PQlqKE1VV+awQk6gPsb7//dLbONp1Zd+8shpkrt2AgnQD63vPjvvgSEld/ICXSY+3D76GM209cItq9DbV4fS+txEK+gGTGRlbH0Beih5ffeJOZKfZo69YMMWYY8fOQBJVON81gNGIGn1NdTizP9bXgoyt9yPPSX13IDs1eVbfDRu3w2pNWiZRurmHyWhbTIhLhhT2oemVp3DppX+HcyIFxcJWJMnR4qs4YWD27JwMZAP6W3RQF5sgczyEPhHyER+41nBc0E27on5nM7Lx05ptqM+crUPMgLdI0meXLaavx5WYb7/02SpLGE9Wa7A9xwiZ8m/MUn7uYktRDih28X/3z8wuXr5rB/i/+ArT8CZTj+XaCHiT0sigdwA/PfksOInHPWt/Gzn2bJiYEoaGaSHTVpQbJ7Od+r734I3oUJxWhLfPnEVA8uP2tTUw6tNg5AIw8TJ45rBIAE/JqNM+KMDs/8Uq3RYZNEVhREBL7xm4Jodg0NoYpSI3pQDZ9vypYyWyWyq0/8mbB/A/v/g+u/8c9iKm6kFNo9XBnu6Exmxm/GVST4EcwL233orbqkrQfO4QJkNaFFXcBpuGamVE2Iw2mLWJc/0Z+JYkXOo/iY7h83DYMlCcXg6bwQk1Z4qC1ssFnwudkwgBfRPtaB04B69/AnZrBpLMKXBaUpBizAKvMlLpJ5M/Z1B7WrHrwnevAr4pjy2xiQBl63m4Jt0YnuxDsjEFTlsWo+xwKmWyEJPwo15tQ81oaTmNosw1KCncEGddIibBqMKFhncgtg4gu2wTtPkWjHmbcbr3FQRDMm7Jewj5KZXgVWqIcgQ97k6c7H4RwxNDkFUC+if7kaYvx+biHShMX4ckfWo0874UuW7liiwKeO/duxevv/761LUMUAFAQCGrr7QPLgL0kFMhG7seQUXS6+GHH8Zjjz2G5ORkVkA4XcHjgxvp0hz5zTd/hTXVRbBYzAw8q3kOLvcEvvnMPjQMhDBw6gDEiVGEwyH8yR99Frvv34lj5xsRHncj1W7Dpo1VM/qO45vP7I/bd9eenXj3fAPCk2PYs/N+pKVducS+NGf4wez15Zd/jrYRN3becRuGunvwp1/9e7hd4ywzkXnbAzDogb/+5A7UlOczuSwCaSaTAXv3HkRE5NA15sF9H9qKwe5u/MlXEuv72muHsO32e296/vwHc0UXf9TLwBsITIwxmkn3699GsXAbiiOJGcAQAA+b1JBL9FDbwpCa/SzTvVBxstukwYtVG7C37BYEdFdm1ZcSeEdCAZbtpkKvmY2K4B4tlvF4hQHGKPd4vsy3TJrT3/8+Iv/8z8wuHrv3MI63el3NsuR4x+JBgNgrSfjZie/jwMVfQCdV4sGN92NnTTWMvIFxklkmWa1mqlCTvjFcGjmLZKJaOAvw6/cu4p3zl1CSC2TlVGBVWj7K7Gro1CZoOB0QITCmgcy008G41ET1oIn9YqRHFeAuwBcKoaX/HARpgh0jFAoh2ZKHHHs+LIuQiKVzqR324MX9B3D04DPgeR2TQ6SC4ZpbtuK2DWvR7ZMwGRLh76uDIB7APRu2oCxjNxrrjmDc04vqituRnJTCDIjMvBVmVrCYaFZVUdnqGGlCp6sOZpMNeakVSDFmQsspkoaX22VgOvM+jn0yEfajofs4htxNMBqSYNbbYTSYkZaUCyfRcFQ05YlxxReG2rPfMAr4jhDHWwJCQR+GJnph1FKmOxMSzyFC6ixSBGJEYsolOjVHujSo63gXLq8Lxbm3IDMpI8q9jj1tlA4IRzPpGgxO9EAe98Nis2OcG8Hp7hfRPnYKgbCMNZm7cFvBg7Dq7PCLfvSPt+N878uo7T4FNadCms0Kp74SldkfQn5qBbQqCwPpvKIrw44xn4Pl4t+qiwDe9AL+3ve+h//5n/9h4C4UBXhXc9CVPksTAQKdxG+mzO/HHnsMn/70p+FwONiLisD3zdqOHX0LhYWZMJsN7Pwpay2JEv7rxcN4t3USXScOItzfDjEURvmmdSjatBl2kx4lDiPSUhyorMiHaUbf/37xMI61edB94gBCfdRXQPmmGtbXQX1TjLj7zp03fcb7dGsb6kclDDa1oPX0OwiHA+Dtqcjc8gAKklX46uN3ItNJWWtqKkbxOXpUyXif7exCw6iEoaYWXDql9OXsTmTd9qDS97E7kcky3lf2Xcl430hPqhT19lDB7e5i+t3ivpMMeDsEZ8IDJfBN0nrsSnPx6SUzdyaJHM5mZuPZjVtmZb2XDHhLMhjwZuoMs4E3UVE2pgl4skqLihTl8/kUTqbbxTPg/cADUH/ta1CvXZMwVSXhIL9PGxKYDYOKIFvw0unnUdt9mh15bXYldtZ8HKXpNTBNl2oNC+hytUAQw8hxFEKr1+Pcubfwq/M/R2uob2rU1rSHsGftb+H2VDN0Ghu0Gi2bzI/7xtE6cBo+UY/yzBpkWRMvvo4Bb7evD/5ACD7/JMaDLhZ7qs/JtOYjxZSgQpUMhEMhnOxz46WDB9FO0rXRZnY6cfcd25HBuTEc4sFbeUiDp6DTAMXldyHTUYpRdxv6XQ3Id5Yj21kGb2CS6ZWb9RY2SUmsCQhKITT0nmbZe6JLWHUOJJuzYDUmRdcJYvA7Ri2ZDpiVgk32iQx0DzegvvEoQrIPGqsBKUlZSLakIVmXBocpFVq1Qi9JfGKgnIXyTo/Be9JtCSEcEtE/1g+dWo+0pBy2ksaslHgeE95xjHj8sBHoN2sRlgI4f/4wRK0N5RW3IUlLiR2ScyQWuALlFZoL/X/CNhID4l7/MC70HUfdyEH4xAEMj4nIMFfizooHkJ1Sxvq19V/Axb69GI+0s1Gm6lajwL4NOanFSDZnQscZoWGgW0BIJsMnotcAvEoFHa2mRzFGospG8a5rwhlvVtEbibCM4syfGPUksRtnZauljgDdEAS0Yz9UqLaYLMFSj+9q9v+Rj3xkzm7Fxfl48tOPwG5PZjUjdP5ajRr7jtXi6aPdGHRNYqy9HpFgALaCcogqHk9sK4XeP47h4RE8/tj9s/ruf/csfny0C4OjHoy11yESDMJWUMb4qdRX5xvH6dPnMDnpjTsuGu8jjzxyNaeaUJ+f/exnePHFFxPa9mo3WrumHDWb1uI/X7sIrzoZwe4G+L0TcJStRViU8fDaNHxy160wkBYt0zuPwGDU4yfP/hpu9ziq16/Gf+y9AJ/GrvT1jMNRXoPQ/8oyPrImHZ/cHa/vyzh69BQCSzixz8rKwr/9279dbVh+o/oxoknUZds33Mn43WMHX0O1uAGZQsVULAhYU4vH1040YPH2QZQTynr/rGbbFVlvAscEghNxr0z0+LQdAfr5Mt50zGSdwNws7y8ywrCApKjY06PYxT/1Q6jGxyE9+jA0X/0qdBVVixnWDbVtLNt9ovNHeOPsi9MkBIE9VQ/jwZrfhsVomxrzpG8cYkRkfyNpQOpPhW4vnX4aZ7pPKfeNipToOJTr8rC1/A5UV2xngDgsh3Fu2INRTwj5Nh2T3zPT99kCEZkuOUgw0y9OsO8F0hEfGB+AUWtjwDvHvoodJ0ZtmW+3xD33Esf7zTfw2vnTUGu0rIicgJiteD2237YZdoMWo54ABn1hhIKvY01yGBUZezActsMX6EOWyY90ew6shjTFJCciQssthscuY8wziubBWvjCk7CZnawQPcWSB6c5NZoVVoQJFdh7WR1F0TlXDIjo91BIQNPAKfSOXWI65/STmpwNm8kJo86CZHMOTGpDlO+8mGx3rMwywkhqlDGWIh5M+iYREVWwmkgFRZk8xfba7/EhKAhwmI3Qcxy6XIO41FaLvLR0lBauBWQNu0kYq5zJScpRrXeC3QTABUREL/p7T+JU/+voiXQhGKbtwHwC8pO3Yk32TthMDjT3ncTF/tfhEwehUZnhNJSiMmsHVqXUQM0bWH6bo6mlFICXXDElogLJ0Koi0HEG6MBDx/DVYmJy5Z21aODNNHzDYbbcQdnFWJZ1BXx/8O/GGJc7BryJXkKAm14wy10lYj7g7bDb8ZGP3Iuq1aWKKQKvOG4JQhjP7T2GN891Y1zSQyQhf/847l2djt1bVmP//qPo7hrAQw/dPaMvh4gg4LnXjuHNsz0Yk3UgJQYuoPS9b3MV9u87ivMXGtmzEK/dDMA7JSUFn/rkgxgPCHjqzdMYFk1QaTTwDvXhQ6UZePKBrchg/G6qMRKg0WhBDpXPPPMKXO5xPPH4/RgLhPED6hsxQqXRKn3LMvCZB25DeppD+WqI9nW5XHj66ZfR3NLGJvlL1VaAd+KRZQrcVOgmAwFfM5pf+DoCv2yZxe+OXa+F6CPzApvoNZ+5j9qMLDyz/kquNwPeYkQB3tfwBThzPIkAb9pme46MJ6t1KEiiL2VFjzpei7S2IvytbzHzHJC7IblWfv7zy9q1koBb10gzjvf8DCc6TqN/VCm2o/fA1sJt2LPuccadnq4WQs84xYiAN/Uf8vbiZ6d+gncvHWGZz2ynBtUZVbDrCmHS2VGYsgZZ9nyWDR0MhjAeCsPB80jWE9UkVoCX2H1M4F2lEhASA2jsq8X45NgU8M6w5sOZYMabzu/i0CT+4+l/w5HDP0PZ6u3ILtyIsaER+N1uJJVugK1oNSKubsgTvQwQ3rO+GKW5RegcV7GJRZFVA6fFzOT/xHCErf4w5ZaEjIJkiDLFvgWDE8pKATPygYy8lEKkJeczUgjxsC+XPV4ujaa/Maa1LLHsrdvbj6GJLng845j0jyAk+5Gbksd02SHpkeEogtWYnFDh5/QrIV1RfEkAmahGEwiEgrCaTDBQhj96d8Rwo6hSIRIW2LiIflLfcQyTYRFFOWuRZjYzLVLmy0EwnuRnSWKR0f8V4x+6vgF/P451voAG1zE2HMp2ExagyZpaysTqjO0oza7GxYFDaBk8yrZx6ItYMl+j1aAw7Q6k2wrBQ0Qg7MGoP4gJfx8iMjE8CJBPwGpOw6rkcqSZkq5J6XsFeCf27C6LrX4TgDdlemc2Rcdb0eJWiiSVRSzS8aYvhI6efrx35iLGxiexrqoUG2sq0NU9Mk3HW9EAN5uv7EsSRB3d/Xiv9iLGxydRU1mCDTUV6O4eZTretqTZiiaxTPT7BbyX8jgU13NnT6CkJB2jLje6+93M2ESvllFWkq9ocTP6gMKAI5OixqYelJXXwGg04WztdR1QswAAIABJREFUCZSVpWNk1IWuqb5AWXE+o6Rc0ZdXTWmAm8xzF+xdy4PY19eHL3zhC1gB3olHUfnapi88Ui7zoe7Fb0P85aso95eDD6cpX/5URCmEGIjQLaJQbOYo5gLv8bjeHxTwpjHHst5PVKjxQJEBmjg0PqKYCO8ehXjgAHDkKFTNLZDNZgV4/5//A76gANBqWcyWWyMg29D3HjqHFDWPc7310Km1CIsCtLwGD6//bZSk11whOTi9SJJ+90kS6i+8hYsDL6IlOICxkVLct+ZO3FuzhgFvQdYw+gVbaSc1EXrPqMAKNxfKds/6fogWgk76vGjqP4uJoBtGbRIMRjPS7blwGjOgZbrT8zemajI8jl8cPIS3mupxx7Zt4HMqcOjtQ3A31yo25KlOpFXegrycfGSqmlGZokGqJR/BoAxJrYM/MgYDWazDhOFACCadGVkEDBMyYxMwGRKYVGNYdCMcCSMYsTDpuzSbBTn2gignezoPWnHXFKIAXUNKg1Ck/fwBH8KyF5eaTqDP3QGt3TQFvAORCHIdJXCas2ZNKeMxx6f/7XJJpUIJIdM0r88LTgOYjeQCqrh/MjfICLG/SUGIY79LKhX6/eO41HwKGXYHigrWMDUVKmKmYlaaVFBBtaKAQteLnh/S3hYw7urEgUsvoDPQAJPOCE/QyyY7+Ulr0e1yQSPpcXvZTpDg4oR3hNUl2cwpMGgtaBt5FxGaeDg/BEkSMDB6CRddBowHG2DXnkPQl81WKWryy1Geth1OC8lQXn1bNPBeoZpcfbDfr543M9UkHvCmuF52rkyC1Wq9wrmStL2JesKpNYhEBNRfvITU9EKkpWVOOVcqrpdz9dWAI9dLQUBd3SXmepmalhGXN38zAW+Kq9frRX3dCZSW5MJmU4pXCXjEc66k2OQXVE85V1LfuroTKEug70zXy6V4VlaA97VFlQw4Bo/+EkM/fAHOdtuUdjcBb2/Aw3ZuNliumm5CX7y0bK+mlalpEoPTud4X01cxl78keBCKqDDJWa57xlsTdEOvBsJ6AoCzl5Mp401j2FOomtNQhzLdwj/9E+Sf/hQIBqEiJ10C6Ho95LVrof7il6DZtWtZKpuIkgf1fScxGfLBoLFioL0Fqc4sWJxpaGuoRX56MSrKt8alb0zXAW/oO4ETPS/AacuDVZ3HZARLMzYgKzl/ShGF7ikCi8wQhkAjm+MrxJB4Dpaxv8Vci2N0C0kOwRN0oW3gAgbGehm4T06uYnSKNIOa0VcuEx/meU5kwOOfgC8SYWY17RMh/OLN/Wi4eAbJzhSsWb8Z26orYddzCIaG4NDLsBvSIamMCIge9LtaEQmKSDY4GVVBZ7CxZyZREEffQX5hBH7RjY7BS4jIKhh0STDp0pDtyFXMeMCzLDUBbGUdRnFsJk40xxMUJpdGJuwHb2QSJ8/ux+jkAMwOG7LsOdBp7Bj3TiLTQaovBVFVGiUmtL/YWmSsamz632JPi7KNUh8iyJSNHoOG55i8H8f2qKjeTF3L6IoIeA51ncfgDgooyV2DdLMRkqyBHJYV1TGthoknkAuX4oOp5PFVENE+3ISXLzwPrZpHWWoljnechoZTY1f1LkxEunGh4TTs5hzk5ZTCbilgYF+WQtDwOoxO9KFxeB88UjL8wQD6RsiVV7l7MpNtyElxoih9F8rTboeVdOVZ8eXVT5oXBbyJWhKjl8QA+ArF5Nq+zJaq93TwfTMUV8aoJnMBb4oj0T4uNddDkj3IykpjZgXEc1f4xwIGB4fgGg1gVUE57PaUK5Re6POWprqpvpQ5pywE3e8ECGJ98wsqkGx3zKkSc7MBbyWuITTUn4NaHUZ2djqMRgOLayw2fX0DGHOHUFJaDast6Ypis8t9Q8jJyWC0p3h9i0urmYvotRSsLPQsrQDvhSK08OfeoQ64nvk1DG92TkkJxoA3ZTwJRFxt1pv43GGjBtqIBK0vcgX4ps/2lVbj+TVbUVpqwWrrGA53y6j3Jl934J2qcsNhkDEoJU9Z1DN9b1mGjhNR5RRxd54KNU4tnCY9AxQzqSaM2/1/v8W43ZzXy0A3ZbxB4KG0FOq//mtod+1aOOA34BY+cRznzh8Ar5JQULYWkqCDSW2EXmPCsG+QOUM6jZmzrN6nnwoBcJ84gQsXSOljDJUV65GRTFrUFvAc2YsrwJqKOLUMaGsZRYUytUxTetrOErGQH/e50TM+iYGJSwgE2mDUOWC3piHDmodUU9a8Y50+7ulOlnRcT1jAW7W1ONXcjA1Vq7FjdRWsWg2koAdQRcDp9VFShWJD3+tqRa+7HTmOPKTZCxCR1YxmkihbWCmLlDHsHcTF+sPgeD2b8FgNSsZbr6aCXyXLHeOtK07OPHu3MvAKhc5Bexpyt+K1M88zdZRVzhzGvzYZCjA6Ngin1Y48RzG0HBE7lDZ9nPH+Fst8K1tHQCzviCAhGB4CzWGN2mRoVToGvukzRQ1cxb5jaVzjYR8amo4yoYTSovXQc0YERQ6DA2MY9fphTzUjx2YBzybmQpTnrWZQvr7vBC4O7kdBajGybNU42HgIEZHHb1XeD4NWjb0XXsLFgYNYt6oKOSmbMeEPwzM5wiipGq0WI/5GTISb4PFLCEcAh5UKOgGNlIl8ZxVK0lcjO3k1bDory7xL09S+FfWTxEtQEwbebP4i0QyGLEWv/PcGfDf8xg+JHjLieE/ney/noCQCvOn86P50u13o6+1Ef183xsZcTIIqNS0T2dn5yMjMgm4O+aj4ffUsu52dU4CMDOo7v+bqzQi8Y3EdGRlBT3cberrb4fN5WN1ARkYuclcVsdjMVcBLcR0ZGUZ3dxt6uzsu983MRW4e9c1k/PClbivA+9ojLIfD8O07g8hz78AwMMnAMdm9ewNeIBiByWBm4HsxjYB7RIzAz4UQ2cBDY7JAe0YNrU8AxytFm7TNsN2C5t2bkbF7I/vb/9RO4tSwJq76yGKOP31bAtipKhcqnSIGIzbUj/DMJpsAd6EtjFsyOazhBrHKwiE5+7KG88wJI1MzoaLKb38HnMs1dQgpRjf50peWLc/bExpAY/8pWHRJKMlYDY5pbxPoUDKZ87WYyggpVFCBHKmNXLxwFCkWUpe6FRDJmEgLXqNGmKzBo0VtpP6RUEY6zsGJGjPk7cGgu5fJCPoCI+A0GTDqrMgyW5HtKEiQ6nF55wQZqciPpY7J9IdGR7rsUWoMAbNYVn4qVa9SIeifQLfrEqwmM7LsBdGYxazVE7lrBYgIY8gzjOaesxAkC0x6G5J1auRQxttoZGBRFkkMT80402SMQ88PE1tQEwCnSQ0QhogzZ19H66UTyC+qAmfVwqIzItOei+6RDvC8HSUZ62DWzJQpnHucMTDO7OlVdMVEREhtJDSBCe8oeE4PuzkFRo05WnjJmP/KMy7LaB+ux7B3iKm+OCyZbFIy4gvgnf5JqGUZ1UlAuoXeMXSf0ERMqfwm8N421MQKTnMdq2DWmdDtaoNPMiHPXgCbFmgfbcUrF15Az8Q5mPQqjIyTSY/yfok1ZxIPu4WDN0Du1yq2uhsJm5CRbEFBSiGqsvagMLUUBqK7MOCtWMwr0wZyu0ysLQp4rxjoJBbUG2Wrm8VAh+QrP/GJT7CwzpfxnhV3Zv4xv9zX9b5WMeC9fv16/Nmf/dn13v3U/v7xH/8RtbW1WEqO91INPvYeWcrsdryxx4A3SWx+5zvfWarTu6n3S8ZUvv1nEHn60BTwHld5MCIOQO/hYRDMUGl4aNSJTaSESBgRUQAvcRCMMgy/lYKk9UnAsQBwKqYfrISUst6qe1fD8PE70QTT0gBvMQLKeO8uBAPex/tlVKXJqEzhUakaRG7nIehH28EXbQBfuQO8OSXu9ZYmJhD+/vcg/vt/KPrd0SY5HOD+4suswJLX6JfdvUJZUp+rA62DZ2CwZ6M4YzWDH4mAbjrZ6cA7QtBQFUFr/zlcGrzIjGBWpVVB5izwh0QMjHtYnU5ukpW5O8b603tjrgxxTMNjZka8c7QZTaM+xoeWyb3SbIE1NR3p5hxGp1hsu6wVogBwZiwTA+LRf2MFjrHCUwavBQHd7laoeYEpiPA8qXsQPSSRaYWST/ZExlj2vqP5LFTyOGypGUg2prEsutlghTcoocU1Cb8sI92sQxpzx9SwbDc1Ti0xjrQnPImXTv0ME54hbCm5BUIkBJvZjixHFTp665iFe2H2eljUZmiiWtbU/7JiyuzfY3Ekw6KYXyVlvv2CjPrG4+h1daGidAOKMwogQcucTBUNFiAUCjK1FmgNyEuthpbEIQh4T3ox4PHBajbAotcx1ROjhkakFFjSNaU9+ANBqLkItDw9VxLCKrreOuaKSbSbSUHEwZbnsP/Cr2cB7ti4k4122M12OG08PKFRCNIkKtJrkGGuhlnnQFZSMRzmFGjURDTRRo2BSAVlcZKLiwLei705V7ZficD1iMDJkyfxr//6r2xXTz/9NPT6G/cL6x/+4R9w9uzZJS/goyJBApJLDfCvx/W7UfZBExWasNBK0De+8Q0UFhbeKENbNuOgjHfgxSMQn3tnig5C9u6j4iAMYTMD3lfTCHjLmWqY7rHDVmVDxOOB/1gQ3AUtdJLyxUxZu0CGFepP3YWhTVUMeB/p45Yk402Fk6WZSRid9CJrvB4p3e9BHukHr9dBZ7NAchaCK74dvCOHjW0W1cTrZ8Y50rf+BfAo/HcVmc1tuY3JCWruvutqwnRD9KGMd4+rDRa9k4HWRKT4GOacAqQKZYQy3moCZaIfTf3nMDbpQlFaKZKS8nFpoAEd4xHk2ApQlWKBhZnMXG6J0EumQKAs42LPCXQOnYPVUgFRDMFgMMGotcKh0SDbXsiUUq62XZH9nga+400QKIc/4u2DGAwixeSExkDnlSjDW4H7g54+DPuG4HL3KhKuehsclhzkpRSzWqazfUM4MuCD83/NzDY69Ug3Krb0lO0m+osgk318GJ3Djdh/ph6pSekozU3G0GgX0hyZKMysQHPjaYxHDCgr3cT6E5ljOrVkrt9nxpAVWpLsp0pG/0QP3jh1AhadFttrNiDZ7IRGRfliJfYuzzAGxrqRZHTAmZTD3tM0oaEJg1+IQOA56NRqGDjF0IbdT9NUXC4rlIsIiz7IYgBqzgDSGKa8dPNwM35x+nnU99XNeak3ZW7AtrLtMJutGPLUoc/TALUqHbn2NchKzoNJlwK9xgAdT3e9BmJUP0aZPCR6HRdhoHO1N+VKv5UIXGsEyLRp3759bDeLynhf64Gvov9TTz2FN954gy1d/u3f/i2Ki4uvYi/zd2lpacHf/M3fMF7cfffdh0996lPX/Rg34w5jGW86N3J1ffDBB2/G01zSc5KECAPe8vPvQOtXvn77NQ3o1zYgeSwPtslciNyVy7eJDshYYITl3kzwecoXmM+bieA7HhjquqfAN5Oz3VKC3oe24yeTlusPvKMZ7yer9bivIp1JwwWPvwS5pxHalBSozUbIHAdRbwNXeBvUWdVMHWFmowlK+IXnEaGJXnML+5h43qrHH2fAW11UlGhYbrjtiJtNdAmz2oK05AKmPpIo5LiSaqL0IzDqDQ2i192NMa8XjqRUuMRU8JwFuRYNzDyfcMabgjUz601Uk1+fOA73RB/WVa7BWG8nk7WzpqWDvNDJ1CeWUb+aYE9lv2OgO5oVngnlFX0gAV7/OLx+PyxGU9S1UlkzSKxJ6BxtQe9EEGO9HeB4LbQOIzLNJhSnrWXU0nP176LdJyIzfw2yzDo49VoGVgmt8moyhvEjKAo40fEyui7VYVPhbuiSktDYdBo5znzkFd+C1sGLcE16UZ65AbnJjujoFh7jdHWTKfscJhMqIsyp0HLpNNouHUd+QRlKS7ZCp7YphaBRbfdgKMCuh1FvYgWhpErCJgwMal9+r1COmbLdMRoPKZBRsaWMIITQOCYm+iD6/TDorDDY0zAh8fjpyWfxTtMbccNs0JLGOeCUU1CdcxvWlG5EjiMZ3qAfx9reZXKLDsMqpoKS5XQi2ZAOg8YGjtdAzYlQc1TQqlOoPQm0lYx3AkFa2eSDiwDxiv/+7/8eA9Hl2hsdeE83tvnoRz+Khx9++LoHj4xzYnFYjlST6x6QBHc4HXhXVVXhL//yL+cskk1wl79xm8WAt/STt6cy3mMZYTQaGqFpDyHXrWSAF9siahVMW01I3m6DbM+ClLcJ6vRShLtcCP9wP7TvtlzBw+0ty8WPqtbjoClvSTLeT67W4L6KNEiyhGDDIUgNh5kEJm8wQJbIbISDlFMDvvBW8LrZnHYCEgx4f/3rDHjHiiu5L/4ptF/6InjD/LUii43f+7k9qZoM+/oYJYQ0sKfrdScyjliRJHNrnJYFFyUvRnzDCAYl6DROQK1nalJWrRbGGbKLDNRR0XwU5MbTwY4dh1jRF84dRPdIE7JKtiAw5IbFaERSegYQ8jOu9XTDn0TOId428Wgu07cjvnpEDoOT/UyFi/jOeoOBaVFT8ejCTUZI9KJzpAUjPhXG+7qZMkdSRgaSNDwDrAatCfWjXoQFH7KTDFCpDbDwapi0iqIXTUt4tZJ9vnjxXeYEWVV1G1zeAWamk+esQV5aBXpH69DT34LCzHUoyVoDjYoKiBeeXs2XCadrFpC86BpugD8cwCpnBRwGxf1WCIfQPdoCXq1Dtp3eIQp9SQHdMa9NiiA1pbBRIeeQI64MnjxlEIAQHoN/uBvu5gsIDvfDmJaOlOqtqPcN4Fe1P0eX+7JTql6rgGQy2inLToPDnIqRCQ4Ip6EsvQx3VK5BZpID40E3+sa6UNc5iLFQK+wWARZVJYzaLGjNetjMPJKMFiTrnTDxs91u413XFeC98N2+ssUHGIEDBw7gu9/97tQI5gPe//Vf/4Uf//jHs0a7c+dOBrIWQ1F5+eWX8Xd/93ez9kWA7d///d+RlJQUNyrTgXd5eTk77vV0DSX1FZqINDY2suPPB7w7Ojrwh3/4h1OTltiAFzqHeCdGNI0/+ZM/weTk5KyPv/a1r+H+++9f9F1C4IQMdy5cuIBTp06hoaEBvb29Vxxj1apVjLZDlJotW7YgPz8/roxjIgePAW+6HhTHr3zlK1i7dm0iXVe2iUZA9PpZxhu/eI9lvIn+Ie1YCzxUgYn3GuB74RS0o+5Fx4v43ea7U2G7twZc4Sao7bksmSWKEfj21UJ65vAUpzxWaPnSmo14M3/tFY6Wiz7wjA5UTGWVJ5kl/IdX29mnoqsHwvk3wI91sYw3AwISB8lZBFXxVqhtGXEPK+x/C8I3vgG8e4zJCUqlJVD/1V9C+9GPLUv97thJEqBl6h6Qo++2hQHZtV6Xy8cmTW8ZwbCAQDjMMoxGnZZRLGaCb9JEEWQVvKFRvHriFHwhP+5ctx6jPR2AzKGicC3kSIDRPa4H8F74HBULdwKPk/5JiLIaFqOBgdrEGN4ChgI+NPacYdzo8IQXHHywOtNh4kzIcRSx8/CGBfhJVQWATm1gfGi1hgdkBv0hSn7Ud59BW1sDynKrUVhUg5aBetR2voyyzLUoz/4Q+t19aGs4iwxnIUorN0PHVjVmX+d4mt7x4hCj47C6nkgEPiHCQLVJo5A0wv5JdLkuwWCyI9ueG93F5aJLJmKooiJWiVFT6H/k1SEKfoT9XoS94wgKLoRGBxDs6kR4cBSqYT+0BRnQ37IWb/Sfw1uX3rliaBXpySCGUfPwOErT1+Cuyp1IMhUxdTQOHNKsTtipiFOlhqgS4Q+5MOYZhss3Co9rFBFvELxFC2OyHU5rKtKtuTCoZ3t7xIvHCvBe+GlZ2eIDjABZex8/fnxqBMsFeCcnJ2NsbAx//ud/jnXr1l23CJ45cwb/9E//hNj+3w/gTXrcRG15++23457HYoE3qSIRb/8HP/gB48MvppFG++OPP85WEuaa/My1vxjwNpvNTJ98z549eOKJJxZz+N/4bQl4+589yIA3ca+Z6cWOtdA9eTdCQ25MfPdlSKcaoOY1UwWWzE2Wu1zvL0oi6CdWWElBJZqJ+fHbwN+9A5zJEc2EilBJMkRvGMFfHoP84rtTWfbhZAteXL1+SYA3qZo8uVrLqCYMeAtBlvVWtb0HnV7L/AAoEx7RW8AVbo3STWYvMQvHjirA+60Dio73XTvA/8VXoLlt67LU755+80/X434/HwqPJKLDNY5jfT4EZB5rUvQoS9IjNepoeXksApMipKyp2zuEV06eZOD87nVr0NvWhEmBQ3nJZuhJx1mjeZ+AN41OyYt7QopMLRU9MjWUBKgmiuNnD2rPvwu1WgeDXYegYIRZnwyrBswt1GpSJouxu1GIEKdbhkYtQyWSgJ8MrzCM+oaTAK9BackaJBkcaOmvw4WGwyjJvgWr8ssxNNaJjuZGJCfnobxyGyxq4nkrbaZZDv0tHq1m+jimZ8JjIFxx2RSZGja5Zw5NdsFqSWEAdno8YlKDKjVjdjPaiigJiAQn4RvpgX+0F/7xQYQCHqiGfOC6PZBtOvbukE0aSDkWvD3ZiWOeHkzPcn8otRoFdh3OjLbjktuH3NQC7Fr7KEqz1sHA6dhEThIVBT+aJNDvBP5lXobAjOMo3x6BKNMEUAsdZ2QTgkTaCvBOJEor23wgEWhvb8fXv/51JuHnditZtOUCvMvKytDU1HTdOdg//OEP8frrryO2/6UG3vTSoew/XYe52mKAN1GGvvWtb80J4hO90UiZ5POf/zyLL8lkJdJiwDslJYVl2vPy8tiKhM1mS6T7yjb0lTcDeJPSiHjvBhg+/iEWn8nvvgL5lfeYpOBCbnzUNxQOQSBXuzuqYf3s/TAUZbEvOvalPY0vKfS5GeBX7auFNiJjJMWGpcx4f7pKi4dW29mCt0jM3IEmSOfeBJnrqJmFtaLrLaWVgSvaCs5kj6oSk0yeAnuE2lpmooNXXoEqFILq04+B/+uvQZ1TtAhO74172ylED1KvWFhG8HqdxWAgiF+fPA13UMLawiKkmrWwW01I1WuZq+WVjbQ1wDSvG+vehtWcjLLiLegabMa4MIzS9PUwGSwQIyKMnDVhLe+rP5fLKte0YkAcZrUG0edkYcCmyCJ247WT52E1UBGkiDFPF7KSytj9ZDXakG7PZ/cf5ZGnAG4kwtRjKDxkJNTv6sKIx4UMewbTMpdUarR01+Js5ysoyb0Fuc4NjNM82NnKJEOqym5Hqjl7CszPp98dA/zxtomBdlKBYTLHURhPCivj7k6IchC25EzoePOUpXws1szBlApyOQGIeDEx0QNvRxPLbgdlP9RWMtLSQJz0AG0uwBtmMwQuOwmhVUk44L6EDtGL/DQLhiZG0TXiwVpkYru9EKpkG457W3FuqAul6dXYtXEPChzlMPB6aGiSTeZDZDhEKxNRSReSP6XiT+YTIkXfVySvkmBbAd4JBmpls/c/Ar/61a/w3HPP4Y477pgCassFeNOYDx8+zGgSBO7sdiUTcS2NJh9EM+nv78fWrVvxzjvvLDnVpLOzE1/84hfR3d0959ATBd51dXWgbefb12LjQxSXL33pSzCZFNON+dp0HW+6HhcvXsQf/MEfYNu2bQt1Xfk8GoEYAOYOnINWkBWJv0e3QPfxOyGHRuB7+nXg5RaYYEjIwZKyWeOCD+qPbIXjM7vBR6kc8QIeaO1D4NmDUB9pxESSFT+rrsIb+Wsh6K/92YodL0Y1+XSVBg9V2aO1WzLEsA9i/UFwXbXg9XqomDGXBFFvAfI3g6ciS9JfmzZhIOAd/tb/BV59BdDpwP3e56D9/c+Ddyq81uXaYtluxf6E2vtHNeken8SbPR6k6CRsSqV7TM8KB6k4UskcX9mIbjLk7UXLwAU4TQ7kp9egzz2IQXc7Mm1kYpPNzoIs4xeaKF779ZouQjhd9TkxwBYiJZKRZhw4QxSQEmSna9A7fA6r0lfDrE2GRlIhM5k8ESgOpLgx5VvJhh5h1YgRCL5hSBCgt6awSW5EFnC+4Sgam46jtOIuZOSWwBcYxtjkEAJBP4sZKaaQgN9cbS6gPXP76a6Xig66AFmOoMfVCU5UMfdNFZMi1YAnOeAoqI1IBH45qEkK0evCYMsxjJ89Ba57ErJND9O6ShgysuCvb0Lg/KWpjLcxKxuj5ak4PdaOVfZcZOptOHHuMLr6O7FOlYoNJeuhrSxG2+QF7D1Zh9YxL9ZVVOL+dR/FqrQC6FQ8myCowE0B8OgMWwHiUX8bCnWiCSD2jpBXrCev/Xla2cN1jwDREQhkElgjnvJ//ud/smMsF+BNmejm5macP38ev//7v4/t27dfc4yI6vHtb3+b8ZKLiopARZZLmfEmGSfisz///PPzjj0R4E2UEtouViR7zcGYtgPKepNm+kLgezrwpusRm9T93u/93vUczk29L29tKyI/eguGiz3sPMMmNaTHtkG7pwZ8Ty2E196C961haDyKFfZCjfjaBN7lx7YxfW7tHAZVzH2Pjjc6ieCzhzD5zgW8XLEBr5RuQkBrYGYX16NdBt7aKPCm/Urs2MHOc5DqD0An+hn4pka65mJKIVQlt4O3KdSUmEIF2caHv/UtyM89Bym/AOovfxn6Dz8IlSGxAqzrcT432z484TAujHgZZ7nEoYVOJPCmYXSR2fCfOM0Cukc70TfWy4xViI7RPe5Hj6sFOUlmpLNaAm1c/vLSx26hcswrR+CVBDR0v4eOhndRnLsBqrQ1aO87g/IUKzKTS+ALS7AY9dBr+ag+NulXx8x56PkhmxdKBNPdrGh6R6QA/BKH052v4mznXmzM34Wi1PVw+8YREcJwjfUjLTkXZTkbogWgl5+zePzumX+biwOuVAjQwpHAZCX7RjugQhhZjjyoVEbG46ZJuT/ghSxFoNNboKLJlUpA2N2FofNH4O1rBzfkU7jcFTkwbb8VQsAH3+H3IHe4IRvUsN6yAYHSHKhMBtjCwGTDOQRbO6f437qKIiAgIDjUh1P+LpzmBjDitmFTyR3YvXUH0oxoNCh+AAAgAElEQVTp0HCcoq4SvRxUZkqjp5USmgzEALhqEe+gFeC99E/XyhGuIgIEWElrOUYH+N3f/d1lB7yJIvPMM8+wjCplVq+10eTj6NGjjJccCASWHHgTt54ALVXgz9cWAt5UMElZc6IOzdUog/+xj30MVJBqsVim7I2JEkLjeOGFF9Da2jpn/4ceeogVf5Kb5lxtOvCm60ETO9qeViSysynztdIWioCXXCsJeA8oRbakq81/cgf0W4sgt78HdJ2Ht8GN0DE/zGOGhOzjyfkyct8GWD9xH3ROa1yqCYGFqEkdIv1jGHjlNH4+FF6yjDfpeFPGW0OZ7RhUGW5F5Pyb4D3D0BDdhP4uihCMKeBKboc6vUQB3tFMGLONJ/dKso3fuhXqr30N6rVrbgqayUL3yVJ+TuDb45tghyAVDz3jSceXNKSMN2mOk7lKliOXGcz4Qm40D5yBnk9BSUYNoxMsh+aXJnCh7jDaW86jrHI7UrIL0XTxbVhM6cgvuRUI+aDTqmA2kkSfMv2LRDnH5CAZg9ysUDH6d29kDBEphLaGWuy/cBElVeuxvigPI+4BGLVaTAwPQq+1obJsM3ScAaS8zu5xtm+lzWcjP3Ob6UBckZZUeNvdo62MU51uL0CEKbyQcomMkbEuCCE/MpLzYNDTMxdGyN2N4SP74autAzcWYmMQy5LhuOtOGC0pcL91CIG6NqgKU2C/fTvsq6rBqbUYbjkJ16ED4MklmWpHfAF2eNWI8v2mKkpBe6kBL52rRSA8jN13fhS3FX0UaRY746JTQS6jyESz8EQ1oXHGAPhKxns5PEUrY5w3AgRYX3nllakCuEQs428kVRMa78aNGxk3mh5WAnc0ibja1tXVxYAiNdrXiRMnlhR4E63lq1/9KlMbWajNB7zJdZSKQelaxmsZGRlM77ympuYKTu/MbanSnFY7KONPv89stExM8bnrrrmNSWZaxlM2/91332U66JQ1X2mzIzDlVswkv8IIvnQE3HNHWJEjtZihjf6WTERajzHlD5XXhIk3hxE+PQCTzgQdWU7zcy9TE887sDoHxs/cC8O6QoWbGeUxzOVu6vF48NyZIfysU8eoJtc74x0D3mpmvsHWhgH/BHwXD0I1UA+DQQdOJuKnBFFnBgq3KnQTFQEeJSsYA97ir18G/8D9Cs0k5+rkFlfuTSUCii4IMRQiTJmIZCnmAt20tSj74PGRdJ8OZqOy0hARVOhxdzLEmGXPgY5Z3t/44JvOpbHvJNqHLyE3fR3UOgLeR5CiV2H16luZ5CIjsBjMUCOWl42twNAEMpbxVkAzqYK4ff0ISgH0tzajtusASqo2ojRtI3qGWmA0WNm9HAn7UZK+DjZDRlywnYiyyZSmd/T6UfZYoZpQcaWAntEOdnXTSEpQRQBbw4pChaAXskoFg84UPb8IAuN9GLpwGN5TZ8E1TYAYMOIaB1LuugtmRy5c+w/A29QI8/pKOLbcDqM9B3JQwGDzMYwdOwqTMxOcQYdAcztEbwCqgPIu05Rnw7PxQzjiOo/atpeRbsnGrrUfxppVW2DgdYq8oUoLTON8U0xjAFw5tbnfc9Of4ZWMd1S8feoLJlrYEwsSe5FGf1Zefu9PBCYmJhiIIrBJ4G/NmjWMUkFtOVFNHnnkEUaRoSw1Wd7v3r37qgNIwHV69jwmW7gUVBN6Fmj///Iv/5LQeOcD3nTulImmZcOZLTc3lzmSFhQkZtlM46I4fPOb34y7v4qKCla46ZyDQzsTeMekKlfcP+e+zNMzzeFRD+NYc6+eZIomoiwxwKz99N3Q52mBtiPgx3ogEff7wggix0NQjZvAEzeTV88Jvolu4jZpof7EHXA8vJU5zTFwxayg41NIApEIA97PNUpLDrzZYGSADDSFzlNA09vQyAJTN5FJKUKjA4q2gMvdOMXzZsB7ZESxjX/jDWg++Slon3iCLZevtOsTAUXSEAsURQrM3VHZju4nkqGTMeLrh8fng9OcCquRJOAWLm68PqO++r0Qbaap/yQGxvuQn74GrkgKDp07h3yTjDvXrmHZfw1xjdX01NB5xjj4dG6XM970KcVAkMMY8Q5BQJAVUu6vvYjishrcuaYEnb2N4DUGmE0OuMZHkJNcyHTC47VE+N0zt4lRTWgZK0I8fJqwSwKcSZnQqomiplwP+i9tSyCcXCxpeiSGfBh9dz9cp44gkqJlhc5agxXOrTugNVowum8fAt4ROO7agZT89QwwC95JDF84jInj78FUVgnT2jKERgcRau2F0D3IijJlixb6rZtQZ+jFvvoDzFZ+bc5W7GF872zomaSidop3Lkkkcahwu8mSnnjgmCKkzH+df+OBN+MO0sWPRNjyPf1QMxgMTE2DgkozmhUAfvUvjMX2JLBGgHW6yclyBd7TedmkG321jWg3RL8hPjIVbi4l8G5ra8Mf//EfJ8zHngt4E0WFZAgPHjw467RJFpDs2zdt2rSokBDvnJxMv//978ftR9SYRx99NO5nM4F3zJyJ6Cy0ikA0l5V2ZQSmA+9gWz9CT+2bMrOJaXirPr0DvDaCcMPb4H1t0JrNiFzyQTzog6qfA8cv7GTpDXggbCllyib6wkwFNCQAvF9olpekuPJj5RweqnJAH1PMkQFKcEuBCYQa3gY3UAe9TsmSiioeUs4a8PlXmukw4P3sM5DOnYf2409AfdeOeVd1Vu69pY9ATImFsuAjviFYTUlwmrKW/sDX4QiSHETTwBmEI15kOlZjPKhHn+siTJyAkvTVsJnJfp6enBgdRFE2iRXAXikBGWGKQiO+QYhqASOuHrxW+wbycyqxc+3daK07A1klI7OgFGMTLjiMGQx4xybC82W5E/1MoZrQHsPwBSbg9wdgNFhgNSZdMeFmZJSoEkpsXcLvaoeruxae0R7IIuBctQFJuUXwdDXCfegw+CQLUnbcA3PqKkQEHn5XL8befh3+c43QVZcg+fbbYErKQCQUxORQGybPn8dQRwe6svS4aPKiy93LrphGzsGdlbtw34YtSDHYGfCmlRY2tdEAVBNCTcl6J6auRduvAG9ZBn2Z05cwGY4MDw+DLLlJI3jHjh1IT09n4JuWsunfuZY+r8NztbKLaASITkCAdbqt93IF3tOVSAjc0WRisY0KTImyMl0hZamA90LUkHhjnwt407hpohCPI058bgL3i+HFxY49NDTEOONUvDqz3XnnnQzsG42K0cn0NhN402ekJf7mm28yXXByGl1pM4D3tBVA39k2hH64jxVWUhabCitVj2yB4ZFtCLT0w/WDVyD2tcCaa4B2Qg/VADdl9T4zrgTa2RdQlIJCIGDYboHhyZ1I27OBgQX2E9eCWYIgSvjJmWE80yAuScY7BrwN6qiJR0y9WAaTFpSb34Y64Fay3sQXTSmYZaZDwFvYuxdSTw80u3ZBcx31/Ffu06uLgAK8wSzbKetNDpYppsyEXBmv7ogL90qEqkF78YSG0OfuhElrRqZ9FSSVFn2uDgy4u1jRaLaDqIxKZps9W1NZb0VBRaGaqCDL9Dvg8U9g2NsDvdGEgfZLeOPMSRRX1mBHzVq0NtQyMFxSuQHBUBA8tAx46zilqHg+7vZ8GfCZzpY0Dh4RyLIfvqAfksTDqDeC5yhjzzFnTcolKxlvOeqSqoIkC5BCXoz1XoQYkGDLKkVE9sD91gF4a8/BuK4SjjvvgMGeDknUwzfYhrG330CwvhNSqhH61cWwl6+DOTUHKplHf3stXqr7NU6MEeXlylZgL8f96x/F+vwN0Mo6XJYSjPG7Y4omidFM2LX5TVY1mZ7tpi9l+iIn1YX6ujoW+V27d6O6upplvqkIi8D3Cu1k4RfJtWxBhXhEMwmFQvirv/qrKRrCcgXeFIuY9vaDDz7IJhOLbaS+QdKKxEMmPjK1pQLe81FD5hr3XMCb1FCI+jGzESj+7//+b/ZsXU2j55ZiShO0mY1kAonrX1paOuuzeMCbjHyI7lJSUrJod9OrGfty6xNTEyH866ttu0LRhPG7P3knjHevg++ts/B/Zy9U3cPgtGpAp2WFlURJmavRKiN9iRGIp58JMQBp90Ykf2Y3tCnEL50LeAO+cBg/OTOEnzZFgTd/fagClMEire7Hyjk8tj4NMeA9/RzIUEfoOAlVx0lopDDTOo4YHUDRNmgyFE1laqR5HmqoByeGoa2oAreiF38D3P6KeyP9l6gmqgjpXye9Dxrec596IlQN6k2rQr6AByaDIaoYpIbXP84KE80mM3OuJHVsJbMdm7pSz8ugm7Lh9NwJMuAJjmPQ3QqdyY6xvm68WvscCkqrcV/NY+houYBRdxuqVm+FhtPB459kYN/GaDkMOl5xQoloe8eLQKwfhwiTNZRCfgiCBxOyn+l26zkTTCSVqLUwRX2NiuC4OkofEqFSC5DkMAK+UYxcPI7g8fOKYsmqdCRtuxXWotXg1Xb43T0YP3UYvtoGSN7AFPhOrd4KY2oOznScxy/P/AIdY02zhqmRs3FnxQ7s3nAHkrRORnnheVKMoTjHpjnkqEn5+MTA96KA90we9M2gREjZbirWIr1isq4eHBxkxieU/d61axcILJFMGVFPYllvZVnhxm+xbNFymiy89tpr+NGPfoTNmzfjC1/4wlSQlzPwjrlNFhYWMnC3kOzd9DuLHBZpIkKKINNdMJcCeNOqDx2DKC0zGxVBEqitr6+f9Vk84E3PFNFj9u7dO2t7AtwEyMl982obWdhTNj0ed5yKOWm1amaLB7wpw0/xpVUu4qIvlvpyteNfLv2uAN77aqcUTYjfHd5SAt2T90Cbn8q439LThxnQnq+Qcvp5U9ZbliTGFfeFfAgJQWh3rIfls3uYkc5c/G7ax4Q/yDjev+jgryvVhPZNwPvRYhmPr0+DaQYnm+JBuXrJ54LY/A64oSaoeRUETgs5fzM0+RvZlzI1UjyRg0EFpkS1v5fLdf9NGCdlfIknTjbr8TTA388YTGGpOCs88wllRgIe9LnbAL0JmfZCaFSkBUKAUNHyVtpsWByWZXSONmF4rBOrnKUY6O7Bz888g7ySjXhg/ccx1HEKbb2nUFa2DTnOckz4B2HSW+AwpUTLNgl4Km2u8U3X7J5ru5lFl5zsQ7erFQ39ZzDs6UNIAIoyN6A673aYtEbwUfBN9GqC4GArZmEEhpswun8fAhcvK18R+LZtuxVJReuh1hnhc3dg9Ohh+M42soJKKc8K+467oc3biJdPH8fBuhchqBSKycxWlVKMe9d9FOV562HiSDOGMvLT65ZIuJHinRjdZFHAm75EyTUv1ogPHYxyot/Pm/R6Hovcx2I3PWXiCKT29fbiYjTrXV5WxpztuCjdhIu79Hk9R7T4fdE5MI6634+JyUkQmCC+KhX0EYDV6/VXtaS/+JFcew8CTQRUP/vZz14BnpYz8CZOGIG7xsZGNpmga5JoI9UNUt+g60mgnfRqqV1v4E0T0Keeegrf/e534w7tT//0T0EUj6effnrW5/GA9+TkJDvXeCD+wx/+ML785S9PnUuisZi+HZnwkL47rZDMbJ/5zGfwuc99btbf4wHv6bG855578Du/8ztXM5ybts/05IqPpAR/fAD6vnGE1SpIuzcx7W0uHIHrB6+CTHWSNAsbGcWCRcCbMt4EvKkJwRAi2Q6YPrcb5nvWzxvTYV8QP6idxN5OHmrd9dXFnhd4R2UNWVHYYBMiLUeh9o9CzfFx6SY37Y0RPbEYT5feSjHFkRtfH0RxtIww480Iew990MCbJRCogFfNs7EpWtsEncncZ+4paCQiwDvWDRUXgjkpBzxPiiCKRjdRSqhdSddS9uuTImjsP4VAcBilGRtR29KPF888g7XFOXhw/ccx4RnA+QvvID+9EmurNyMUDDMVFJPBCC2T+1PHVTiJd7/PtItnY4puOBOc06RheKIHdUMHcbanFs29w8hOysHdZbuxKm0NTCYLTGoJGpUagqwUkHIIIjTZj7H3jsFzspZltGONlEqcd+2ELbsKkixivPcCRo8dhtw+Bk1+BqzbbkcHb8avzjyHtr7jcz6uWZoU3F21E7dW34UkfXK0kDI2bVDOaEky3vQC/t73vscKmwjYhaIz+ZvhxUKgg8BpVnY2+5foJh3t7QgEgwx067TaKXvQG/V86Rymtw0bNuDJz3wGt956K+O7xgDbjTp+GhcBUwKoZOlNIHO6OsW1AO/rec7E0SYgTDUA8dpcgJjMbugzysTSpCLRRkCY1DeIf0w85Fi73sCbVnkIKFPWe2aje4iURH784x+zn5ktHvAmd80/+qM/YitHMxtlqp988slEQxB3u/HxccYRJx75zDYXsJ8LeMfuO7KhJ3rTXKoo1zTgZdp5CnhL/6tg8tIRiE8fYlKCwawk8J/4EEx3rwdxv/0/eJ1xv4lestgWA+BhUYBXCkH329sXdLE81TXEgHed135dgXeMavJIocSoJlajcj5TRWXMyEexJZEkEaHOs5CbDkMTnICkNUAu3Aw+dzUQCQGiCN5gBW8kbXIVc7+ELIGnZXMuZiASJQXcgAmdxV7H6dsvDxCuKJ4QYHq/gXc8oxkC3yFJhk8OIySJUHM6GNQ8zLx6DrFDxRRn1N+PiN8Ph8kJrcE2lemOrQZOd+RUOO4yvJEgGntOIhT2oDh7E3pH+vHLM88gJbmYAW+Ibrx+6hSctnTs+V9ZXJ7TMvURjUoDNQPec7f5MuFzccMVaUGl0FKSBETkMIY9wzhY9yaOtB6EXTKhPHMrKktrUJ6RCYvOCVmlgygrWiIqBBAYaWWg2tfUCgQjUNFPgQPOu3ciuWAzZFlN1dEY7zmLcNcorDmlQI4DR9p+iVfP/QKjE/GLwA1apUi10rEWD657FAVZVdCotEzJRGnUb4ky3jHlDwJ4M3+WK+Ukdk7EJyaaCWX06UuYgDf9UEb/3nvvBWXQiCZASgzE945xva/lxbTUfZnQezRLH+OoL/Uxr3X/MTAZL/O43IE3URloUkHmMATuqGh3oUb3IPUhuglNRIqLi6e6XE/gTcWPdJx9+/bNGhLd88SBXrduHeNOJwq8CXBTRjqeU+VChjsLxYU+p2eTCk7jjXnnzp1x+dpzAW/a31wrLYmM5WbeJvZul3wB+J89CPnnp8CRPNvd1dA+eTf4zGS4XjqK8A/3w+4Trtl2m3isgapc2D57P8zriuKGllb4iGby1FkPwvrrD7yDk25sThrD/7c5DeU5abPGEFN6YV+5YS+kxncgNR6DLAlQ2x3gLDaohDBUUgSiJRVYdQvUqXQulymKl9Vi5KgtfdRhcBkB8Fi2e2aA4mW8mea2jGn3R7QAUJGumYewcHM+XTMzvRRL+psrEET74FlEBAEZ9iqkWS2w6shZM15TRPl8YTfjYBu1ybAaFeA9F/iNqboM+kK4ePEozJoAVq++A8fqu1jGu7rQyYC3hjdg76kjkDgL7tu4Fal6E9SqCLuDqcRxviuWCGd9JsUkdnaUR4+QTja7WVToGm3F4ebX0TzYgqAQQqopE7cXbUNN/hqY9E7GaRdIbkglgQt54e6px8TIJaB/DHL/BHRFq+DYtBUmxyoIMg+BJsNhP1shkLRauIISfnnmObzT8Os5b7T8NBsbDu/T4oGa+1FTdg80fKx4nyJC413CjDcrholEGCeaHiSy9SYQTv8uV/BN50EZfALcb7zxBsjaepBAdzDIvtwps/n444+zwjYCIWazmWXFb1Se93TZQ5og0A/x02nMN3Kja0AAjyZA8bi2yx14U+zp/EibfM+ePaDJxUKN1DZeffVVZrxDMfn/2fsS8CiuM9tTvbe6W619AUlISAIkQAsgEJtZzL7ZYMDYDnbsiZ3YL5szM3njTOJMyD6ZOBOPE8d2bGfGz7vBmNVm33cJBGhDEiAJoX1pqfel6s1/q0tqSS2pBcIGwvXXn0x31a1bt25VnXvu+c/vW4YSeNOEk0CsP730k08+iW9961tsEnc7AW9Jm033bM9yI8CbJHQUxEoTDN/YgoGu0Z3wu7Rs3Z9muq/zkPal5VvX0aPgTxyD06KBfNZsaBdMAO9woe3NbRA+PsZkJoHqu/s6ns1iQWOogclNYpfn9Am8z1Q24LUTDSg0h0ITHDYkl4H3uGFvb4XT0o4ovQLfmhqFVePDe9RN7zrCBRyzFyQG23LuC5RuextXyytga29h2yvVOijIjlYXAm38GMSMn4ywlEwYo+OgNxggV3Y9j0nnTsv4lPFSyno5JCd0CyvxlZj0PAzppmncSKuslHjJY22Hp9UMe3l9t801KdGQheigCDJCqSKj7f4UzbfwhL6iqlmSGO+x6czr2s2oba2EVqVCqH4YQtQq6NWqXi7jXSIHCi60oMNqAzgVdFoDICgYB0tYgLJB+vYowXseblQ1VeDihcOIDIvDmHGzUFVfgs0nP4BMJseqyeswLHwcNud9jA5bDR6YtAaRhkQoOY/XV7vLY9u32wbSfPtuOxA4p15hQbAC4HB3oLW9AY3tDSiubobW5cCM0aMQFpvO8gPwrFWUMsgtZpEUXHDZmuEyd0ARFA6NPgpyBXmnAB5BgJyNMSc8AlBvqsamvHdwrPwYa55Bowcx3O12M+xO8YwmJmSx7yvbLmBiYhbmpD6MCL2U6VjSdJP3Cv1/YEKrgDXeEsi+m4E3OUcQ8G5rbUVLa2unpzdlICTWm+QbBGLJ4YQeKrcj+L5TgDdN1M6ezcOJEyehN2hRW1eL+sZWuKwOrF6zCjNnzurWv3cy8KZzra6uYlItm90BnUGLmKhIqFQaREVGswyXMTGxqK29jjNnTqOhsQEOpw119Y2wmu0I0mjwzDefQVxcfKdeb6iAd3/WfOQM8tJLLyE6WmT97lbgbbFYsHXrFpw4fhKqIDWio8IQHhYBgecwZcpkpKWNvQtsRMXlUJFeDDw4vIvxbobn8gnI6osg6CPAJU+HPDIFrXXXUfHJBxD25CPWFAIt9FDJlQEHWZLMxCETxGQ8MOOaoRmtyVqMfGgtUqYuANdHIHt1cyv+crwB2y85oQm+OfBNgNvtsDHATamlqcQoTAx4L0mP8uIFsc9Yf0ie3rwbpfu34uRrv0J98dlOXNHh5uDonS8KCqUG+mAj3GGRUEVEIyEqArxKB+jCMXnBcoyZLMZ+3MgE6SvCjd103b4JbYjQon9zTjPsxVdgL6vvBNWsD73+x5L5hjImCpoxSZCHGaAgf3RvLEtgMOarOvubP66UHMZL8MLkdKHJ7oBRJkOoQs4kML5SEemI4vASRCs+eGB28ujwcHC57XA53TCQH7ZGxYA3fXz3cwk8ymvPoOD8YSTHTsTY8TNQUZuHz/bvglZpwJq5izAsIhm7806iovYc7p84GaNjJ0FJE8N+TnkgMN1fb3UH7aKEhnhktyCHnEIZvROINnsTrjYVQsYrER+eDoMupDOcURJ+SP5G0rPLnyUpAXsb70JxZR625X+AwqYyaFQcJidNQUxIME5fOYErDe3sO9J2j44ajz0Xd8LDu7Ayey3GDMtm8htRZkKF+iZwL++Agfffi9SkJ+MtJdS50yQnd4LU5LW//BlWj4Bly5dCEHhwWjUEixObPnof98+dh5ycruQqdzLwJonDkaOHmV9qWlammH7azaPsUhmulJdhas5kTJyUw0D3idOnkZSaitTUFEAhAydwKDp3Dg6rFTNmzMSwYWKyh6EA3iR7+ctf/sKs+XoWfynYbyfgTfIYkuwcPHiwV9sHw3gTc37y5HFcLCzE/KXLwGkUEOxOWCxWHDpwEDFhYXh43SM3/4a9hTWIqmMRV0sWfLzHgcYrRbh88iCaSs7C1dYEzm0DpzHAkJqFuPE5GJY2EYaIWLY3k1h6cbnvi0p0NRHgMdUCZUfANVWAj0qFLGUGFMZYXL5yGgcOvY6amgLoOoyIaNcizCZAZZXD4JLB4JZB7lZD7u6+4uZR2OFRONCh4NFsdMGp4+EIBawxPDidHlljH0Tm+BWQqymLXe9yoMrMgHd5kwdKb3Alp1BCptRAJlcElEJeAtyC2wXal4I0aV+SmkRxLfjmlAgsSY8GCbKlPpH6g/q5tuQsvnh5Ayr3b4NOI0ISN3mgeYvTB6YQEJfAuMMlwOlFKVY3kDpzHtb+8KcYk+MF3nc460uA2+V0wdPSjtaDX6C94AjkVyzQRo2CJ0kP58l8yK5YWC/xSTp4knTQRqay39VjEqHPHA2VRv13wX53Si7cBKBFKY7HJSoL+gLdXXeDOIhcUMDKe9Bsc6C6/iLabG4kRqQjJUwHlULRDXjTMZyCHeerzmBf3jmkx2diwaRcBrA3nvqQTSyXTV6LlNhJKC89iqLK0xg9JhdjR+RAxfVm3r2PHdaOQNYq+mLFu4P27rNWNzmI8LwIvjkOdt4Cq90CjSwIQRp9n0GejP0mnxGFP6cRFzyCGWeL92JT/qcotzQiLS4ayyasg1YWy8B4ftU5JEUZsXLSw4gzZuPTvA/Q2H4Zi8fPx/jhs6BTR3QGspKbich4B0ZqDAp4E+stMd+SzvtOlZiwm57n2QAnjfe5c+cYmPHHeNO2FGS5+qGHsP7xxxEfH8+kG8R6S5ktb+F79YaqpgFKjDx9qJ23U3Al9TsF8b3651ewbN2jSB45EnZrB4yhESDl1PsbP2aLR2se6spAeDPAuy8g1l/HbtmyBRs2bOi1yY0EVxYWFeJicRHGpo/F6LR0dNis8HjcaDdbcfLwIQRrNJiUMxmnT59Ch92O3Jn3waAPglyhgEEThJKiQhQVF2F8+likp6WzNg0F8K6urmYBkORA0rOQHIayQPpKlAYDvG/EdWQwA72/4EqyAf3Xf/1XtjLlW/xpvDs6OrBz1+fQGQxYvGARrB4PzGYTZHIVigoLce74UXzta48zK8XbcYWLvfi8SW7onu9oqkX5sV2oPLAJLUWnYGtv7dYHbocHbgcPhVqGkMQUJM1dhbTFjyFiZBoEgZZL2auqC2h6QTjZC8EAACAASURBVL2noZwljeHNrUByLpRJk5lcorD4Cxw4+Drs9gbmLywVntZxaeHVI2cf3+KSe+BR8VAoZWJSMln3Vza9WxJHzMLECesRYvSfVXBHUR0D3g1CWKfUhAIjSf9NzlOyHnWKz3vxd1Z4WpLuCqbi3U4QAHc5bCybXYiiFesnhmBdzphuloLiJEUMriw5sA3H/7wBrcVn4WSL1xy8+XZAJhVUJMCt9tJwvky4BMBTZs7D8h/8FGmTpw3mFvhKt2XyCG9AHP31ZVXp3+bzl9CwexscJ89CfsUsmR0P2GY+UQfd8nkInbUQ8ggjBJX47lL6uZ4DVnYHbEDDhI1J0njzAuRyGWQe8T70x3T3PiXihin9O9DQbmVSFYNGhTCDFhqVEjpO3ovxtrhbsf3MURRfLMDynOkYN34myhvOY8v+L+By2BnjnRo/BeV157Av7yTiotKxaNIUaBnD23Wv9tRpB+Kk35/DSX+Xq38QfSMX2gUn34FDZTuxOf9TuHkllmYswezRs2Bz2fFp/qc4WXIUExKysHDCSgwPT8SOCx8gv3obpifPxtSE1QjVDfMB2uTjTaA7sDWagIG3+OAStdw9/97Iad8O+9C50JIYAW+ysPv000+Rd+YMauvqYDKZuqWPp/ZKem8CgRQcR7KTOwF808vtRjIE3uw1unr1CrZu24q2tmakjkrDogWLWJ/lnT2Do4cPIi19PCbkToPD5YSpuQnVVVdRda0ajfVNeOrxJ5CQQJm4xHInA2+TqQ0HDh3E+cILzH7TajEjLDwCE3JyYdTrceLYITQ1NiApKRmTpkxDZOwwWMztqK25hmvXqkEOIWmj0jD7vllsAkjlZoE3BVOSOwtlCO1ZyLObfqOAYt8yGOB9I64jgxlv5Gv+ne98h1kc9iyDsROk+7+kpBibt29FdHQUEuLjMSwuAcGhYeBdbpw7dQLXa69h2vSZSB8zFs3Nzdi7fy+uVV9FbGwcFsxfgOHDJb3fYM5g6LaVvLZrS/Jw+s1fouZYl+UrHUXVGX0vHtPpXZwlEO70CIjMysXUf3gBKdMWQCbzppv2sq4ENIk9F6rOgKs4CbfSAC51OksUI/BunMnbhBOn34VCYUdQ0NDEkRDwjonOxsTs9YiJSfPbUYWNVmy62IzDZWa0uBTdWO+eO5B8RK0QEKEVoFcBRjXPPn0VS4cZkVoOC9OjkR5J3sG+8g9xv+vFZ3H0b39E2f7tEJwm9p1FtOxmkhIqbpcd7TYRnqiV/vnANpuAMffdj7U/fBEjsmcM3aD4kmuSgDgBcALdza9/CMfxPMZokxZefllkuAMtqpws6JfPgzImErJwA+TRYVCq1SxZEZXA4E2gR/vqtqPRYXLZUNnaDvByDA8xwEjBlJ33n9i2vtlk0kK7QKywx8UxqYpDJoNRLUpMlPSfzwoK3c8ttgZ8cvIjnCq9gpWTV2N+Vg5arfXYePJD1FQWYmnOGoxLn4+29mvMUlCuisCkzOmI1uogdKaj9+cO3nc/+mO6RRBOCm1/Z9eVmqar1t7bDUZX3r11brS7WrAn7wxOlB1FzthkzE5fCINKB7e7HbsLv0DF5WLkpsxA2ujp0Ku0OHdtGw6Vf4YwTSrmpK5FUuQor4Wg5J1OozKwkTko4H23JdChCYQUXEl+wxRcdeLEiV4ab7pgBBjpQ+B71apVLAMhpfCWHENuR+b7q06g8/uXfodx2VnIyMjG7l27UFt9DVqdBg6nFY+t/RqGDY9DY1MTC0K6VFKCzzZ/jPHjskBpv6Oju7t+3MnAm8YPOZN8/PGHaGhpwrwFC2G12pF/5gzsVgs4mYD0tDTMmjlHXOp2ONDa1ob9+3Yz+cnkSZOxbt0j0OnIo1UsNwO809PTcd999zGZib9Cnt3U3z21cYMB3rc6gQ5l2CQ7QX+FViooGLpn6cvVhFa9SINPspXrddewePEKjEhKYnZwwQYDyssvYdvn26CUq1nEfWJyMiZOmojzBWfRXN+AJ7/+D1/dm9t75OvFeTj15i/QeGwb1ODhgKwTYA/UOALg+tiRmPLNHyFtySOQsyyQXUumHnMT3OXHwNUWgosYCWHUTMiNsXDZLDhy7B1cuLgJep0cSonWHeiAA/xOwDs8LB0Ts7+GuLgsEXj0kF9QAp3CJiuaHBzMHg7NDh42Z3dLVa1KDp1cfDXbLB1wt9aiwSKg2uxCe2MN2jssMFtssDmc8FA2Py9NbZQJWHHfBHxj8XTEhhp7Hbv1WjmOvL4B57e8x8B2X+DaV1LS85QpuSeVNjugHh7PgPeCh5+8o2MJJIlJ68HPYXr7k0GDbX/Dghhw1eRMBI+fBnXGKKhjI6BiSVPujkITlpLaAlxqakd4aBpSjVpEadWM+Sa7Sp6jVWt5r+DKrrMnvluEsGLSnC5/bVF+Jq5GdLHTLhQ2tuKTfXvhspRh7dxFGJ0wCS22Wmw9sAuFNcewau4c5CY/BA/vxL78U2gzt2DhpCmIMSR0TuH9sdu9QXDXN33rv/0EQ7CzoSP0/K37Ual22oKtDtzAcGi21KG87BR4jwfJqRMQFhzBQg8oSLOqsRxXmyowIiIVI6PSWXbMK43F2HFxExwuG5aNfxhjhuV4gbc4+RF9vG8B8L6Bc7utd5EYb9KLksRk06ZNOHb0aC/GWzoJAt7EOGo1GsybP595EaekpPQC3/7E/Ld1R9yixv3yVz/Hk08/i9DICDhddmz99DOcOXEK337uWYxMTkZdYxMcDit0QXo4XS5s/OQDZIwdjzlzemcdvNOBN3Xxpk8/AQ8Z5i5cBJWapAwXcWDPPsTFDsPChQugVKnR1m5iy+Ty/40uP3+hAPl5Z5AyMhlrVq/tdpVuBnhLbjekb+5ZKNCTMk6StKJnGQzwpn37ShlPx6egzWnTbmxpnYDZyy+/jHfffbdXGwebMl6qgJ4Bhw4dwPX6OixctBRymQx2hw1BWj2MBj3OF5zHxs2fInfGNMydPw8yToHqy1dwcN9ufOubvZP13KJbqlu1PMVFAGitq2Ggu3rHW+x3idEOtA1ODw+rg0f0uFzMfu5FJE+bLzp3sBc3D0/NeQjlx8E5rRDixkGWlAt5kBE2cwsOH30TxZd2wGDQDtmqGl1fnS6eAe/UlPv8nkZxdT1+/8lunLt8DXEjEhAZokOwTvTW58xNaHIC1WYH6pva0G61od3Bw+Ik9l4E55QQjX28wZtEwkhFcNqxeOxwvLhmLiakxIt1eoE/yQKKd7yHE69uQHV5OZOXpI1NxcjRqaiubsC5gjK0NLexfXRaDYKNeshVcnicHrSbzGjssMPmxRNaL1pQGEOw4jv/iCXf+C402q7JdaDX7/bYjsAHYLlYiebXP4Dj2JmA5SWBtJ8B8NwJCF2wjGnAJXjDyMB+EswEUvdXuQ0NhaJmM6zWdiQYVNBqg6FTKWG2mGC2mhCiM3aO68G20xfsSisSpJO+3HgBn5x8H5dq7Fg2aS0WZOcAQgc25W3ErrwCLJvwAJZNnsnCBYtLDqOmsRxpaTORGDmmD3ZabFlXwCe7Y8AxBxVxQhCI/rv3+fnns29E4uKv76wOMxwd9dCqddAYIr0BneJzwOlwwGRvhUath5HZFjrQbL2OM5d3oKalFJNGLkFG3BxwIJ9/GvskD7pFmSsHe+Fv9+0l4E0BlAS86UVOwJvYRl+piXQeEutN2lFKqjNx0qRubicSoKGH+Z2Upv1WXae//vU1xCUmYs68hbA5bbCYzfA4XeAEHmarDS5eYBnfiOVNGJGAysuXsHPLZvzDU9+E0dg9Qc2dDrwJ5L73/juMVZt9/wIMH5EAq80Kh80Gwe2By+WEzUmPR/JfVyAkNJQt5e/5fDvrs0cf+RrU6q6l/JsB3n1db0q0RH7WfWXWHCzwpuQ2lCyHQG3P8sADDzANeU8ddiBjsT+P8FmzZjFrRDqXnqUvxptA17VrVdj5xQ7cv3AxImOGo/b6da9VqgcqhYw5ywgyYnVVCNLpwDs9OHpoP+wWC1avfjiQZg/5NgQCyUe68JM/I++d/2R6bgLRvoXYwZ7fsReLR4BKzkHmFhjoVqjlTJ889qHnMOOZn0BrFCdevM0ET8URcNcvglOqgaRcIGESG6MtbbU4cPA1VF3dj5AQSgoT+OtV4EWttNslAmGlStG5fxfwfgQpyfeB43oHR+WVVeFnmw5jZ2ENA9AEqCVQTfVJwJr9P8W6yANL5cwAhNOJKQkh+OlDMzE3YxRrnwS8PS47jv3tj9j+X/8Ol6UNuTNzMHvJAoTHRNICCZrrGlFwrggX8i6iraEJsSOGI2PaJCQlDoOWE9DW0oaCC5dw6Nh5NNV1Jata8PS3sfwHLyI0rKd94ZAPm1tWITHebpsJbYd3o+1/tkN2mbTdogvMDRefMaXOnYDwp9dBn5HKqnQ4XSCrQk6pgJLeyXdoUKrF6UKH0wkNxzHrQDvPo6bDDMFtx/BgHfRa4w0CV6nXuzhx6rcjlz/Fxr3bEa5OwNr7FyF5WDbsvBk7805ie96nmDthCtbkPAGNTI6K+gKUVZ9EYmQa0kfkoot795WC+N73bi8AV3TjrANhpLu7kPTms3sCbumO7qslA405XqD3rYeRKF2cuddDHLRKQM4qYsCkTLDB7GxAQekhlNSdRHrqFOQkPACVPITZM7LnzCB490FJTQY6kTvt976A9/XaWga8/ZWe4Dt11CisX78ec+bMYclRCEgQAGdBQ94o3DutX4aqvZevVGD79k1w8xxihydC4GRISEhAUlIC2kwm5lkro1tZrYHL48K2rZ8hITICa1Y/3GvJ9U4H3jTWjp88hi3bNrMo6/j4kTCGhMMYEoLExARoNGrYHU7IONLjKyHIOFy4WIDCc/mYP3supuZ2Z4dvBfB+5JFHmHyjr3iAwQJvAtz/9m//hn379vUaUnSPkK/5jBmD07WShIX2o9Upf4XA/Jo1XUG5vtv0l0Cnvd2ErTu2ocPpwpw589iKg8fpAE9MBge2ynXlShVLCORxOdBUXwNjsB7z5i1BfFzCUN0yAdfDfEwEARXH9zC2u7X4FAPYBKj9FQLYDEgrutw3SFkRHhnO2FoC7ddKLyE0bTKmPfdTJBHrzbshXDsPXDkOOWVmhBJ8fDZkybmQq/Voaa5kjiZVVUf6BN4kqbLZHHC7KedD97bJ5Rw0NJHRqrvJVAiUK1XhyM5ch/Q08rvvCvaUzm1vQSk2fLQPJ6vaINcGnqa+vw4m4E6JS2AxIStKh588tggrZohSF0l6YzU3Y9+r/47Db/0J6eNTsXDFfETHRjNZkphlQw5OLofL4URjQytMVTZ4nHZoo5WIjI2FNiQYgjoIpRW12PTuZpw/fRYenQrLnvk2Hv32vyAo5M4C3p1Blt5eIlmDo6EN5gtlzM3EfjwPcgLgN1I4gE8OFrUEAqB/YAEi5y2DLNKIdocDhY1mtJprEGtQYlhwAqJpHHltCG/kcF/lPmIOBYEF1LsEN6yCmJSF0sX35SYSeHu7uG+6XlvOHMFHR/6GUcNVWDl1PZKH5bBJ8Nb8jdiW/x4WZj2IVTlPQC+Toc1ajwsXD0KlCEFmxlzoFZIpKbG7EsftjQvx26Au1ronf03/7nwi0CSc+oB06QpiyHuLU3p+4/vvG7EyZNm+6Zbt5noitcpXzuRi4j2Lsw1nr+1GRcMFjI7KQcbwOdCrY0RLzZ4BxgNcnHvA2+ViQZQS471///7OrJX99Z2v7CQsPJxluKSU3gQsSfctBV3+vYNvq9WCo0eP4pe/+g2iYqLxz//yT0hKSUFDfaPoKCyTQR9sQHXVNfxywy+wZP48PPts76X7Ox1401g6ffo03n3/fai0Gpg7OnC54jIWL1mEpSuWMZkJWdiRI4Nao2Z+31s2b0H9tRo89sg65iHvW4YaeI8cOZLJP+Li+g4UHCzwpvaSFpuS//hLzkP3CumxySkmkEIPSorD+NOf/uS3vp6+4z3r7A94UzDoG3/9KwovXcK3v/cdFmhpNVtYIDmxpcHBepw/ew6vv/o6e1g///3vsmui0XQ5eQRyDkO5DYHAs+/+O8o+/BMsFjvTOvcskr1dTNxwGMPCUXmlBh2NTYgM12Jkxnhk5U5DTFwsqq9W4eCO3TA7eCY3SVvyGNymWgiXDoGrKwER6QLZ9cWkgkuexqwE6+tLceDQa6itze8TeBOI7uiwQaWOQNzwTFitZlRV5cPpMsFo1CFIq+nFlEvAO3P8aoxNWwiZXBIWdL0Md566iF+89zlOVbdCZgiFwsfBRgLQ9Gzx/X4g0C3JTWj/aIMaLz40E8/MndBtN2tbM7MQvLz7AyxYej/G5UyAQCsBPA/O5RAZXlYoolAOweNGdcVVXKuugcZgRHxiAsIjguFRG3DixHkGvon5Xvn9f8Gy519kKyr0DLhTCksA43aDo2ymLLBUlBW4be1of2cz2t7e5tMngzsrfgTJSzKZ1SMBspD7FkAzPpUFa9Y2X8GBOgvahGhkRqgxxqi+g4G3yO4Sw+omZ25Kbe7luOn/ujnGDK4Le23t5D3YmP8uXvvwdYyNHo1nH3kKqcNyYOcd2H8+D9tObcOU9HSsnfoIDAo5rC4XLpachMtuwvj0+xCiC/ZmA+jSMneB3u7QWoSwYrZLX+05nRP9RmOH3IBsLg+bqBInoFApoFMooPbj30/78CReYa5CXRaf3rvtJntG2t0jJrPqtAYkioOSFNng4G24VFeMs9XbkBCRgKkjHkGQMoI4c9EKchAtuAe8vcCbgiqZ1OTYsYCAN/WxL/im5efc3FwWdJmRkdGZWt6X/R7EdbkrNqUXWV7eGZbWO2XMGKSPS4NKpcbp03mYNHkS6yOb3QaVUgmFXI7LlyqwbfNm6P43APOFH73YTS5wJwNvCuDdt28P9u/di5DwCOZRS0v14zLGIXZYLOrqGtiLJSEhHhQfzYCHQs6WpU8cOYrKK5dx/7x5TPsuMTpDCbxpjJInNtnw9VduBHgT603yFcqO6a+Eh4fjhRdeYMGe/dn10eT4r3/9K7tH/YH4QM7BH/CmMVpTcw1/efVPkCtUmL94EeJGxMNN7KfHA7VKzewWyy+VY9y4dBYkW1xYjOb6etx///0YO3bcV2YzKAVUkosJyUV6Skp8GW3q+6qKcuYMMSprEsaMS2PyCJAMw+2E22LB6f37cPJ0IcY/+jymf/27UHTUgS/dD3l7LduOJFHMw3vMHAa86+qKBwTedFyzxYNRyQsxY+p61NQVMpa8vb0SISF6v6srPYE3J/OmqOa6gPfR4svYsPEwDpQ39gLXTHbS0QpY2iEoVQwYC3Il5JqggIA47T/SqMRPHpiKdbMmdhu2FGi66+UNaDh3GPMXz0Vruw1FBQUINWiRPjEL0bGRkHnxh4eTo/pqNa5fuYIIYzC0lEo+SIfICCNUej1KKpvx8fs7oNCo8dA3n2HaeurXOymBDq0QuAh0ey3xyCueMKOgCIK95Cra397I3E1utJArimrqBBgzZ0KTlgRVVAiccjkuNnWgotmKhGAVRgaroZHJYPBaD97osb66/bpzt6QYFvXCYhkMoOt+Dr010s1mEz7Jexe7Th5BRuxYPDB3AUbFZrL3TmltAbYf+AKGoGFYM28eog0RrCXldYVo6riOUTFZiDGQhR5NrUiC4Vs/m255v/FOvvppP52xW+BhcrqRf60RbWYbYoO1iAhSIyHEgGC1rxWsGBzq8LhhctqZPE2rVENH71HvJLWnkEyauvpXifd1pSW2m3k5ecE3AXExtygvOFBeX4xTVVsQHxGPqSPWMqmJ4L1Wgwn5vQe8fYD3W2++ib1797KslYMpFHAZ4rV5I+kJ2ZmR9IQ8kCXpyd+j7ruxsQF/+tPL+ObTzyIkJgp2uxO/++3vQTaDv33p1wxsmzsscNjtTKZjDDGgvdWC//jD77Bi4SLMm9eVVv1OBt6XL1dg564voDeGQK3goFGpMWv2XCg0Ghw8cBg7tu9AzpRJWLBoHsv2ZrXamPbdYNSzBDr79h9AS1MDFs9fiJEjRYu/oQTelL7+xz/+sV9dtO99cCPAm/Yn6z9ivcnbu6+SnZ2NdevWgf6ScxDdL8Rwk7Rjz549+Pjjj/1aB0r1+fMd73ksf8Cbslbu3rML54oK8Y2nnkaQTg2TqYPp0jXkZBSkQV1dPf74+//C+IwMfOPpp6CQy1BdXoFdez7H+vVfR9hXoMulV0Tx/i04/+YGeMqq0Org0OxuZqdMXtHKIKMY9JeSAKvFyvx54xMTEZeagqBgHQPbxDJ1mDpYshO9QY/qq1dx8It9iJowi7HeerkbfMl+KKzN4BRy5nPtiUjpBN7NzVcHlJpQe1wONwPeOTmPDxnwPl1Zjw0bj2DX+St+wbQv+I4J0UOrlqOu1QyrIGcMeX/yFNJ4E/D+6aoZvYA3BV0df+9V6nykpiSi2dwVvxARHoyYWCnTpTj6eA6wWhxobjJBo9chMtIIGe9iSXmaLS7k5xUhLDQYWZmjIMSOZ4mJfNPJD+Y99GVtSzCEyARiuT0tZjiKr6D9/FFY60ugjUxBUPQYKKIi4DxzHuZPu1tbBtRGMQsUA3j8SAPUuVmInLsUuswkuFmKdSXstnbUmzqg1GgRq9NA5hbzVRDjfq9IPdBdgEHPjIuNzfgk7/+huHI7Jo+YgjWTHkdCRCrTlZfVn8O2/HchV8ZizcRHkRgexjTOtW3XUdNUgujgYUiKHA2OE2UmonKcpoldGum+2G9qUU8QTNrovPoO7L5wCUEKIJ2eT0FyxAVrWG6LriI6tbSaTShq7ICZVyA1TIu4YD203tiN7n5GXZOVwUlQJH03nY/0/wTBqRYZBMGOq41lyLu8CxHGMExOWYEgZSQ8BLy9qegDBd/3gLfLBTF73Um89tprDHiTjpS8jENDQ2G1WNCf5lsaHJL2m/49YsQIPPPMM1ixYgV0Ol0v3fffy4Phs82bWODkvMWL0NregmvVtXjhn1/E//3JDzE+YywqSi8hSBcEvV6P0yfPYNSYZGRkZKG0uASfvP8uNmz4VWdX3cnAe//+vahvasTwuDjUVFdj3PhMDEsYjoaGBmz6ZAsLElq1ZiUDdOb2duj0OjQ2kOOLHelj0yCXKXB4/z7EREVj9uy5Qwq8IyMj8Yc//AFjxowZcFjeKPCmik+dOsVYdfLBHupCAZWUMMefE4vvsfwB76amRrz9tzexfOVDGBY3DBcunEddbSPGetltj4dH9LBYHD96Cp9t3IwfvvADDB8eAzmnwPFDh9hk5f775w/1KQVUX8mWv6LgzQ1I9IQjmkvB2drzqJA1IW50KrImiPIdYuvjEuIRnRAPTikX5RDECLtcTF7S0NSG0LBQREWGwGK2Yfeuw+DDE7Dwuy8iKipSZLxbKyGQ9pRXQIhMhipVlJoECrxpAjUm9QFMnPA1VNfkDwnjfbmuET/beAQfnK7ok8X22CyM+X5+cQ6+u3I23t13Bn/cdhzNnPaGgDfpYD0OM6r3vQ+Un2QB0g4eaG5uh1ajZKCak8m7pBUch2azA5UmAVevNaKm6DwyU4Zh2tQMKNgyPtBkdjDQER6khicuA7LU6X1m6wxoUHxJGxFBQDpuEzHa5GAy2CKBaz/BlyQxEeRAUMQoqKdPgjI6kgVUUjp5BuCUCgbA7USaOV0sKFFiu33T1g+2SXfz9gR6nYKAS3X52JL3DgpqijAlKRerJq5HfHgKg87VLZXYmPceTLZaPDjxMaQPy2ETIMoUebW+AHDKMCo2g61ai7J7iZn3J43qS6Mt+XZzrD0HrnegtLEDmZEaxAZroPY4EKaSQx8U7ONeLopMajusKGqyQKFSYlRIEMLVSnBMD36jqwL+9Ny+o0CUAEmhk5xgRWltPgpKDyMhMgUT0hdAKaN2UhtozYD+LzDofQ94+zDeb7zxBgPeZCX20OrVzE+amK/W1lZQlr/ioiJcuHiRsXD+igS+aVmcwDdlBfx7Bt+/+MXP8L3v/yM8cgEKpRwv/PDHkP2vfuvXv/0Vauvq8erLr2LajCmYPfc+/P7f/4C09FFYt/phllDuRz/5IX73q9/fFcB7154v2E2pVChho9Tvs2aBU3DYt3c/9u07iPkL52Ny7hTs33sA9bV1mDlrGkuaU36pDLNnzcLYtLHYs3cXWyGYP1dcBRgqxvvb3/42nnjiiYD8g28GeFObi4qKWLAlMeBDVUge84Mf/KAzsVB/9foD3g2NDfjb/3sbz3/3n9BhacfmLZ+htbUdDz+6Bgf3H8aVy1VY/+R6Zqv30u9eQnhYGJ7/p+/C4+LR3tSK7du34tln/89QnU7A9VDgY/7Gt3D8L79k7hnBighkpGRg3IKJ0EYrYG4zgfeIS6Q6QxD0BgMLZpYKMbEOhwvNTWLW0sioUAhWCw7s2I3KDg9mPfciRuVMg73oALhrF6CSA3xYHECMbFQKCwAmjXkgdoIcp8f4MctZCvjK6yUMeLe2lvQpNSGgrlRGIDt7najx7mx3V/trW0345daTePtISZ99RsBbYWnD95ZNxQ/XLUJ5TQM2fLwPXxTXDgi8x4Wq8NOHZmDFjO4ab3dDOTyFe4Dm63AotGhRR6IgrwAXPt+GSZMzMXfhdChJayKQawuPJlko+MRxaCo5h4Ovv4GEuBjMXTRdTDYkk4Hn5GwSRHEE7uQZkCVMgnIQDiwBD5gh3JBGFQuefONDOI7eAOgmGJWog2ekDrKrVjGzJUPU3kaSK5hcBtXE8VBPnQhN2kjoMpK8+vHuPsmMfRecoPxESnTPVDuEp3zHV0X9ZOXduFyXjx357zHgfd/oOVib8ygidcMYb3293YSN+R+hpb0ID0wkn+psyBm7LUND6xW0d7RieNgIBOspAJhgt9sriZFU29RN3UF4b6lHFyC3EsveZkVjuxkJwVrEGPWQuT1QyyirLaVgF1cvaI2D7PosLg6NZgcglyFcHwQVJ2P6955rHB4KGPz5LwAAIABJREFU1KQMthSsKiM1eF9g2Jfh9gfCRb23eA5uxnhX1Bcj/9o+jIgYgckJD0IuMzDLRLIUFI9yz8d7wJtFcjXpyXjTjpQenry6SYcspc2m7erq6pCfn88AOtma+SsEwKlQ0Njzzz/PZCf0HdVDWtS/l4DLH7/4Ar7/vX9ESHgYXv6vV7B7115867lvYO68+SivqMBLL72MNWtXYvm8hfjPV17BseOn8J+/+x0DDL/+7c/x51de7+zeO5nx3rZ9Cyg1uVKpgtvjxrLlK5B/9hzeefc96PRBePLJrzP7wO07PmcM5crly9Dc2IRPNm3GuPSxWHD/XBw6TJZtIViyeBnrk6EA3v15dvsb1zcLvKnOlpYW/PGPf+xT8z3gTevdgCRcBLhpYhuoJaE/4F1fX4dX/vwynvnGc2hsbsF/vvJfmDtnFh568EFs+WInTp3KwzNPP4WI8HB8vmMHtm7ZgaXLluDRR9ah6soV7NixDd/77g8CbfaQbecLvJtqrqHDzSE7dxLmP7gEESE6NLe2o6GhGWrehZhh0UxKIiEbAt00uT1xKA9nz5ciLnMisjNGIwwdOLR7H6prm5nUZNT8hxjIdBTshVsXBlXGLGhGZHcysnabmSXQKSz5lCXQ8eeG01OvfbXqPAPeprbSfgMydbo4ZGc9itQUyfWGhWJ39h8l0Pn9tqN4ZW8BHCwYrXfpCbzbbTZs+Gg/3jlWOiDwnhCjx4urZmDx5O6Bv+7mKrgL94CrKwNPrFzSJNRdLsfJj/4bFMA6/b5JotyB2SV6mL7cozFCsFgBUyOIEJfTMrqMY7/xMiXc5PYSkwZlUg7zR7/dNd6M7b7oZbsHC7xJQkKXkjKVeIvIcHOd7ifqyVlQT5sIW0MZFNHhiJq/AuroUAZuxBIYuBmym+2OrKg75KWes/FOXKnLw7b8D1FUX4z5Y5ZgRfYjMASFsAyXVlcTNuW/h/KaUiyd8AhSEyYhiJMzV5Vmax3aWysRHhSN4FDKKE1SE1/GWwLUci9QFUdxf9ITsU08WixWuD08dBoVNIIAg1IJuZz5NrFEpST1cAkK8N6MuzSA6ElA+m5fyE+Xyc2TbtyCdrsDGoUKoUEaaGSqAOwYfUE41dSl9xbdyHkQ413dXIWyumLEhsRgzPDJkHFBXnDugpw5nwc2Nu8x3j6uJm+8/jp27BQ1aQS8ly5bxsCOBLzpewLf9CEAQQ4oO3bs6JMBp+0pAIvANzkg0LK0pPn+ewDfe/Z+gYKL5+FwOpCSOArV1dcw7b5pmDwpB9t37sS+Awex/qknMHH0OHz2vzrn7Vu3IjlxONt+woSJWLbswbsCeF+6VIKDB/ehvLwMbR0dMIaGIDwsEgqFmvkXL1++DHabHbv27EFwaCgWzZ8PU7MJ//PO/6DqagVGJMQhMTEJs2bNwahRoiTkZoH3QJ7dtwp4s0eaIKC0tJQFS5Lrib9gyb7edcHBwVi9ejXTgw8kLelZhz/gTcGSn3++DcXFRexx3mKyYOnyZZg+NRfHzp3Bnp27MG/ObEyZPBknT53CxYILCAsPQ/X1Shj0BkzMnICpUwdniTgU73HWh1vfxPE/b0Dl1RoGvDMmjMf8BxeD+mj35p0oKavE+PlLkZ6WhGFqB9RqUYtILy5K6HJo/3EUF17E9JVrkJY9EbaqIpz64gtcunydWQpmzFsMe9F+CHVlUI2eBuXoGeBklDCCY+QBpZKnlPF5+R+ylPH+Mlf2BN4114sY8G5ovNgv492VQEfq2+6sFQHvlz8/gVf2FMDs9u8CQsBb7WjHDx6cgX9aPZ9ZGlLSHQbW1bRE7L+Qxrsv4E3n7Ck+CL7kCJM8QKaE3O0EVDLIlGqRnSdQzQkQPB5wFJDqdkFgMlEZZAoOHGN0CYHL4YkYCX54NmTGGMiV4hK+7wRjKMbKUNdBwLtx/w60vfkROLcgguaKwCwDVZMywakUcBzzE3Ap2lxBnZPFtN3W+lKEzlqA0AXLGWHV091DCnqTzi9Q0DPU/dF3ff5C+wYX7nfjbfW1+hPV2E12Oy7VnsDBix+h1XkVi7NXYNqIh6GTG8R0N4IFn+VvwYmCg1iRvQwTs+ZBATVUnBIWezsazdeY7W20Po49K8X+78rWKMpPSJohAnKJrxZhLLHHote11AOSLpv+Te4pBJqDlEoWKOt2UyZIAQqFaCzoFmSQc8Sw01FU3VhuCdzTLy02O643V8DiciJEPwLRwToEq1TesRNo34sSEymIVNR4i4x3ZWMFqhooo+VIxMdkettC50ZtoxDPwGIM7gFvH+D95ptvYueOHWysk9Rk5cqViIqKYmCZ2By6+QkkkJSEdOASU05OC5QsxF+hwMvHHnuMBVySVRsBHmLRJZ/vG7+xbv896eYpKS1hQGvM6DS8/J8v4b45s5CVORG/+OXPcflqFV740Y+QPmoU3vrb3xARasSUKblQKJUsgQ71t1TuZMabnDNIsmQxd6DgfAHOX7iAzKxsOO12XLl6GcuXLUdp6SV8tnUr0saOw8Nr1qC6qgqnT5/EyKREpnsnHbxWG9TpoHGzwHsgz+5bCbx96yaG//z588jLy0NBQQGuXr3KWH+pDB8+nMVbTJkyBcTQk2XgjXr1+gPe0qoX+XiTxSPZilKa5mVLl+JUXh7efustZGWMx1NPPom8/NOoKKvAw+seBXnU032cPDLZm2L9y78fT2/7gAHvlsulaLIBmRPGY+maJdDrtDi+/xiqa1uQ+9BjGDV6JGT1JZB3Jnwm/M0zqYmHvOOVKih0OnhMrUxqUlxZj1nP/isycidCKD0MaEPAjZ4NeZjoVy6SliJEJOB9+vT/DAi8RU/uhaivv8ScUGqu5/ULvKWU8fHxmV6HPhHsS8XmdjPg/R/bTsPsEhPm9Cx8eysD3s+vmcuAt1apxF93HMEvPzuOBo+yz6Q6vsB7Uc5Y7zmLx2aLz+ZmCMWHwF0vZN+R5TLl+JGpOHisNtGVKJgSCsmZHSXrM55nqwwEuAmbU/97NAa4k6ZDPjwDSrnUo4FpRL/80db9iJaLFWh64wM4jpy+saawxDjepRc2oDjwiXqopmQiKHIUHKfPMYvG8GfWQZ05updPMkEhsqNjbwjvuOibaxQ9sr8cptwX3Pk77pfTFl9wK8JuAVaPDWcrN2F7/iYIMhmWZK/FlBGrECQjWYcSLsGFPefP4NPTm3Hf2JF4aPLDUMqDRQWzYEOTpZalsY/UxUIu13iDKxXeJDMi+0zwk0rX3Sg6nZCym4pvInhpGwmAS+w1A9KC2wu0RfcUAu7iU0cCt73Xheg4tR0WxkoToRVuGAajSskygYqTtp6sdl9DV9yORhf1nXgHC+B5MyoaiuDqaEdqzDhoDbEBA+2eR7oHvHv4eBODTS4bBJYfXreOBVgS400fAssEvB0OBwPdEgAnsED+wiQ/oe96Fgpc+863v41ly5cz946ePt839uS68/b67LNPUdfYgJioGFyrrgb5n7udDmj1wai9XoXHHlnPvvNXAgHet0OPDASISeN98tQJXK2sZKsmHR3tGB4Xj5amZlRWVSIiIhwpyalw8x6MTEzE5Mm5TKbUswx0nNuhL263NvTn481AlceD6qpK7PxiJyIiouGwWQjRgZxPIiIj0NbWisSERNx//7zb4tTI1YSAd9WFswx4J6SmYOnqJRiTEgeepA1UVGpAQQloyG2WyFgOAk8srMCW+3m3hwEcuUaBhsZWHPh8L67Xt2Lm488xpw3Ul0CIz4Q8eTpkKpKrdAfAhcVf4PiJt+F0Nom65R6lZxbKQIF3THQ2JmavR3S0uMLjC7rp3y6PB6/vy8dvt55Eo0XUSPcsBLz17g7808Pz8N2V86BVKPDBwTz8bNMRXDa5+gzK7C9zJb2OabLmqDwLofQgVE4rOK/POAUEeixmOFraINeooQ0PZUGpPE96U7HvpUJZRz3BMeCSciGPHAnIvBLEABbFb4fBZymsQBOlhh8IeEtBlHTuTF4ipnhXTcoAp1LCdr0UfIoBmohkBEWNZmPTefo8bHWl0D24AFHzl3tlJr3PmvGS3pTxvUH3lwNwe3t1+DtuoEzr0F1Zie8W7wqOQU6rpx2FJXuxI38zlCEhWDnxYYyOzWJSEuaz7XajrL4AO84eRZhhOFbmTkWwOqRTa221d8BptUCnCYYqiJ4FYpFEGRLk7pKYiKtrtIWUNJ64cLFFXTIUBq2ZNzfgpnFC/8+JfSZjsJcS2IiAm2C+COUVTNoh1cWe3xR74HKhiZyGOA4RWg3Uchkj8Pzz0P0HV3q8+m46DrH7Tr4DdW21LIByWOgIJjO50XIPePsB3sROEvAmT25ivCWwTBeQpTl2u5mdEm0npZanYDgC3zt37vQLvinBDklOxo8f303v3Z938Y1e1Nt1P+q3gwf3o+hiER5YuZIlGzp+/BgsFhvzSI6JoRmk/3K3AG86O7O5A5cvX2HAW6mU41LpJTQ1NjFwN2r0aOaLSzIKSmpDTLe/cg94D36UDwS8qUYao+TrXVFxGWFhocynu+zSJRw5fBjjM8eziVBfmT0H36Kb26P82C4c+PMGXD5zAu02AZHD4xjjnT0+BXB4CQAZOdeR7pITJQ92BzycDAqtlmXnFDwCY2DpQy4nu7bvQ2ObDfevegBZGSmQe5xAyjRwCZMATnx9+oLgy1dOswDL9vYyGAy9J4hdwPtrSE25r9MJ5Wrl4X4Z78QRszBxwnqEGIf77SRijD84XYqfbzqKiro2/5aC7a0IF6z4v+sW4FsrZrOgxUAyXpJEhVLGv7h2bq+U8aLyFIz1dpUeElcSlF544/bAY7fDmyQUsNngstkZCNeEhkDGsirSxAfsGghx4yBPygWnNYrAw7uS0HOScXOj5Nbs7WhsQ8tfP0bHJ/79+aWj8kl6qKZNYBaDjlNnYasugidZJ7LUMg7ayFQv4OZhbyiH/VQ+03qrJ2cj+B9WQ585qtsKF7HcBMXo+pOHuIo0yKrAdLXde+JmgPlArHbPPu/rWLcKkEuj1AMCj8T0051r5dtxsuojfHFhE2KDJmF51iPM0YT03VRIOFLTegVb8t+FoDDioZz1iA4iWYd3tUdwwELjGUHMdaSLVe8CsARQJbAvrd34wlu3FwLTNh6enkoCY9/puSuje0AuYwm1RMBNPLecXWslSbe6dSv5iHSx6PSTJBAha0RybqKsn5QJtG/xR1+6bqnl4u8eL/MtE+ywORxsIhKkoWy5gclK/N2B94D3AIx3dHQ000xK+mw2s6LkGm43k5sQ+02MGC2PS8y3P/CdlJSE73znO1i1ahUDU5LH99+D5GQoHv13E/Aeiv64B7wH34uBAO/B1/rV7UEJdI79+We4uHs7Y7zJJ37Z6iWYNnOiaBvoLQT0GFh02hkw5BVKCAoVm/SRrR17ptntLIHO3r3HEBwZy7Tio8akgteGAikzIYtM9gsMKYkOAe+6+rMBAe82Uw0OHHwNFZcpWLjvBDrk+52d9RiCmIOC/0LZKzdsOoL8OrNf4O1qa0Y4b8WLX1uCbz4wmzHOeWVVAzqbEOM9OyWSZa6cnjayx8FFlwNB4OCuLYH70mEorE0MfBOh6+nogKuhAbzNAo/OCFVENIJ0lJ2TqiHQzTOWliUiSpkGmTGWARUGQBiy6L6i8NWNrv6PTDrv5r9thOm1D/rOTMkBqpwshH/zEeYD30wMuTcYkx8RBNWULGijR8PeVCECbkknTtmMl81D+Lce6cV2W3geVW0mNLVeRYiSx7DwZAQHGQPM7ngzYNu3P6R6JODlL8agP1DdXQgiSmD63n7w8FzUWYussMh9E1gkxvtk9UcouLoDyeEzkDtyLSJ18Z0nRsC72VaHbWffg9lmxtqcxxETTI4nosjDBRc8bmKvVZArlJ0qaHLZFgMtRf9r8dgE9kWwLCmzpTUpqo8mUBYrgXhAH6Rh9wRL4c67xBTunBKczPvgYky3ZOsnNbc3oJZgtMix09kH2nPS1ED62z8/LtV/M6Kwe8A7AOBNOm0JeBNQZn6uHg/7EPgmeQmx3wS+i4uLQVpxkp34FpILUEp58vdOTk5m/t6Sy8nfE+t9oy+Se8C7e8/dA96DH0l3G/BuvVaOI69vwOlN76GlQ4BSqcHcZfMxd8EMBClExkgC1bbWNrhsIhh3y+VQey0GZSoVY2Av5p3D7p170dzYjGkzJ2PWkvkIMujBR6QyC0FOF8YWdukF7MvIkpc3Ae/qa8f6BN5deu3sTgvCwqLtbPueAZmkjyb7wbHpq5n9oEpNwZz+C7HXP9t4GCer/DPeBLyj5C68+LXF+MaSGQx4F1fX4+cf78Oms1f7dDYhxnthWixeXDMXE1NFXXtX4cXnPwPRTvC1pXBfzoPC0sBsBDmOlPTii1suI0W4yNByvIexcE6FHkLsWKhHZIPTh7MldQa6O+GN/0DRwY/2W7eHC042SXAVVaNh11bYT5yBvLx3cCWx3boH5iN09mJ0FJ9E25sfdt9OOlVfKtML1o1PrYY+q3s8B0FI8n4mT+mixlbEhGUiLUIHg0rF2E3/ZSCwPdDv/fUj2dx1zzIpbi0JKUQAKpa+WHImXmK8qghwaVXdu4v3nCRAGTiv38V4M0gscFByPCzOFpyq+hhlFReQETUfGWNnQ6eK7DxB6gkC59vOfYrq+qtYOelBJEWlehlv0oHTSKV2EgyW2GbxWFL7RU/rru9E6EwTAN9wRbBEcaZGEws0NkYQey72pNlhY0y4Qa2B0mclo5M990pSAlsVGpymeyAGuzewv/F7bFDAmx44bAj1+Hvjh/9q96TAF5KMkF6bArtIKtJT4x0REcEYb2KppSBLajXtK4FvqoOYb7KMI/B96NAhBr4LC8XgG6lQcNizzz6LmTNnsjoJjPvWOdS9IQ3Ou8FB5R7w7j467gHvwd8tdxvwtrY148jrP8eR/3mFAW+nG8idkYPFDz/IfLnldpPorMHJGdPqsVmZDILs7JRKBQv0451OXDyTj+3bD6HmehNGpcZhwYr5jO0WZAogdSbzlvb1APftefLyPnL8HZSWfc4sBWmZ2LfQM3KwwFupCkdm5sNeD+++l3P7SxtPbZCA90+9wJueg9XNrfiPT3bjnWOX+nQ28QXeE1JFRrBnKFfnwjdJD021cF89A1l9GeS8k21P7iacXMF8G6nPXTIVEBoHeVwGFOEJkMlJV8t7+4vZeQx+QH9FexBoYhOKNita3voEHR9tBbMEVHJdwJrjoFt6P4xPr2XgqvXgbnR8ur3TMpDQGrHegkLWxXSTDDzJAPXUbETMXQpD1uheZ0igv8Zkhs0jQ4xRA5WMroxK9NbgxImOeK18Qe+t6SjR1UO0OBQdVbq4VvGIvvdCX9pvN5xwwS3IRU9qWjVxe8eCUuRsFZ1I3Ftrj0kGbUMxA/Qhiz0Z16WDls6crPDaHfXIu7YNtc2VmBK/BinDJkDW2W5xSxtvxt4LeSipPov5WeOQETdLdH9k/DaBavF+FM9UnGCIfiVKcWohCFByEuOu6gyy9A2gZBMolwuljY2wg0NmdDSUMo6x4Fa7BR02G4I0ehi0GjbJl6wDqX5KNkctUKuUtzgawlcgM/TjJ2DgTWCbQCnJKKRCTK/dTzDh0Dfz1tVIg5U5lZBeu72dJfdoa2sDSUPITUGtUkEbFNTpQuIbIEOtov2liQi9ZKgeh9PJLAbJ59s32JKANtWbOGIEC7CkgCDSjfesc7Bn2/McaCKRlpaGxx9/HFOnTu0MDB1svbfT9veAd/ercQ94D3503m3Am0B1yf6tOPbOKyg7exbX6tsQbNRh7uwcTJk2EZERRmi8iVp8e4t3eeCxWFBf34Cjxwtw8Nh5BGt4ZE4Lx+hJEzAmfgI0nAru4OGQpd7HgGJfxeOy4/iJ93Hu4sfQaoVe+nd6JkqBkjExafA4OhhQzy8Qvb97Mt49NeH9XeWB0sZ3Au/1S/D0EtGWkPl/D2ApSMB7VXYifrJmLsbEiyng+/LWZl7dFITFu+Ex1YNvq4dgNUHWUgVZSw3cFjMQNQKK9HmQRSWDU5IfMUCxYxLUDoy9G/x4v3V7kOhAgMvFwXTgC5HJLuvoxJoEwlXTshE2bRb0WaPAm4Hmtzei4+Ot4OO1Iti+3CNpDoHuRB1UU7MRNn02NOlJkGuDezkYEdhlycpdHAVkQKDJjVLhBd6BrhYExnKLkyvpyks0tJd8ZKF8Xb7i3dO4SAZ3A3HUYjvcDLQSh+xilpeUtpOcvcRxJ2PsMGsJCzyE6BPvU2gVoM1mYZk8jZogBHeuEkntoyBUBxos9cir+gxqlw1TEtZCFzqMyUZ8bRjdcLHslsfKtyAxahTmpD4MOScKVsQpTRfH38V6i42Rzpq2FntOTPVOV6Wb3zbJTJwulDaUMIvD0bHjMFyjhEfg0OrxoLatA3q5DHEhBijlCii8AboEzNudLkZ6hqpVUMqGerLqC7YDZctv7C4bFPB+/fXX8corrzDXj7up0MOeZB9BOh3LGEigmeQlIUYjO02SggQaUEV10cAg8C0FXvr21Y3WG0h/S8em9pJv+JNPPYXc3Fwma7lRC7ZAjvtlbHMPeN8D3jc7zu4m4E0BR6IkmAPvsiNv24f479/9FpcLSxGh4RCiAcLDQxAxPA7x8VHIHJOAYTFRcLebcOrcJRw9V4GO5kbWpSOyw5G8SAddnBNajx7DrBkI0U2GfMwcKGPHMG/lvsAhAU+yFDxz5l2/loK9gLcXqOef+4gBdX/A2xeo93fNSTayYdNhJhtRqHpnLSTgHa/x4Kfrl+Dx+bmsv2xuD97ccRT/se1Un5aCgwHeIscq2qdJEI2+8xQfgvPMdgi8C4rhyZCPvZ/1pQRdJAbQd7+bHd9f1v4MztGSv9sDCrJsO7wH7Zu3g3MK8KTooY1MZuBZn5nEEgLxdjvMheUwvbcL9kMn2L6MIVd4GXIv6PakBiN47FQ/TiYE80UAxwA/gU9x6DOWlDJWEssqbtMX2A0MbEt9KPpRS4GJ7KjsJ56taAiQ0QpGN6ZbyuLoj/X2lZn01h1LxB04At7tcLjMcAluqBRaqJUG8G4ZOEEJhVLl9z60uFy41lrFnLBiQxMRrKa2iZklxUtFJnxmVDdfwZnqXQjV65E7YiWCVCGMqZb6TGyZCxX15/FF3mlEGBOwZEoOdIpQ5r8tyWW6nEl6BjxKIhtfDZHQ6T4ijXm4xRi5yx0OnKltRohGhqxh4QhRa2DnPahpNUOmkCEpLBhBTKsiMHcgutbNNjs8LjdigzRQswlIoJOtQO6OWwu2fVswKOBNgJI+1GnShx6snQMnkHO7jbaRHEpIJkJewhs3bmTabNJrUwId8vImVxPRQ1nLwGtfANxX801yE0ozTysE5PHtm2Ke5Cbk6U3AOJB6b7S76EUpeY8Tux5odr8bPd6t3u8e8L4HvG92jN1NwJst1XujJuledzmdKD++C3veeQ35h4/DbWpDkAKQG0OQmp2N2VnJSNK4IHM5YI3PgD09F2ahA6aWzwD3fnDoCsYMd47H8LjnEDTqfsiUokWgP+AtvXaLinf1aSlIz8X4uOmYmP01hIcndibdOXFaBOo9LQhp+4EcTaRxcLmuET/ffBwfnK7wayfoC7zXz5sq5p/jgHd3H8OvNh9HtV3ud7/BAG/x3Sc6khCH7TFb4TE3g2+8CFlTGVScB7xMAVtTCzoKGqCQxcKQmwNZ5njIIiMhl6wIvRrg2z1rpQjNJA9tNzi3C5bCatgvlrPLYm+ugCrBiKiFDwJKXaf0g8aKs6wazW9+DGt1IfhUA2SVViYz8cQHgU/WwTB2CqLmrYA8wsAwhUgWdYFuiX8WFdEK8IKbaeRFDbMEuqVAP19udqAnh3QMaR8R5PEgWYMTPO+AR3CK8hqWkVSEqLRSzUg5mRoKmZ5JXrqKrzK7C/RLntpdEwTCUxS0aINLaIPJVM2StNTYmxBljEZ81CgEayKh44KhkNEKQO8JJtXe4nCC3DzC1SroGBMsgm4mzKBJktDBmOwrDeXMgzo1JsPbVJKPEOMuJqoRBBea26tQUHwQagWHjHELYNQM98JuyZNbjHOTczwz3OvJhEsu3lLSHMl9RAqupEBKkr6Z3R4cKSnGyZp2hIbHIjNChWBjCGrbHQhSKTAhxgADqQI4DpQGnqY89aYO2N1uJITqoCNP/E7PlYGucV+/31pJSV9HHRTwlsA2BRSSrlnSOdPfOxV8SxpvCorcvHlzN+AtZa4kL28CyfQg6C8QUtKMSwGXZ86cYVrv06e7kgxQGnmyKqSEIIHWO5ghJem56S/zr1QoOu0LB1PP7batBLxvt3b11R5qL2VYvFVFkprcqvrv5nopKc8f/vCHO/4UJeDrC9acDgfI7eTcwd0wGqIxecEyqA1yCOWHIKsrhcfuBK8PQ1O4CbXOvXDaK3v1Q3jkYiQkPQ+tjjy0u0BlXx1GloLk5W1qvzQgkJYY8uMn/7sX8KbASippox9AVuaj0Gj9W2lK7SC9NgFvSgHvz8e7O+M9rbP5A3l5E/Bel5OMF9fOwcgYyVWla1m7M8aJ1Sjyf3xTM0xbd6D5o4+htZhgmDIC3JhQyEwOCKeqYCqtgy0mDmpTK7iLZ6GJiITmwQehevppqNLHdr4/2fN7SFm8WznMRcDqcXEwF1XAU98GdVoS1DGhnSusvuw4wwxtFsBphSKYJik83B083I3NENweaMYkQRUd0mN11h+Q7v0dgVfCwxS7MHgWtMuVQwTGLnh4JyweMyzODricJvCCC3a3B20WC+wOccU/OCgIYcZwaJXBMCqNUCn0bIIqgkEV8eJsO5GTFcc28eJiahbxF0GwwuFuQ1t9Gc5e24kSV/e4MIMiHqPCpzI5RnhQIhRyozdheu/r6svpd8pfmTqFco80oaKhkE1WCHjrVOHekStmk3T7qLFtnnYUVG1HQ9s1TBm5BsONyaytkpREdBiA20DdAAAgAElEQVShCYgoA/HlnMVQYfEsyQpQrF0stD8D0A4ny99BwZMewYOzjRYcKqtGm80OY2gMc80OMQZjakwQ4g0a6FRyEMR28h5cN5lZ7oERocEsIZa02tTVzz37ZSBg/eWx3L4tuwe8vcGV/oA3Md6UMp7Y7kCAN3UsgW/SWFMqamK+P920ibHeLa2trN9J403Ae+7cuZ1BmyRzGSpnk3vA+1a+aAKv+x7wDryvvuwt7xbg3esV42XifNlpp70ariunoLh2FSq4YPM40MhXwBVSCbXBDZPFBJPV1FmVADViYlcjIen/QKkWPbT7CqyUdiJLwWMn3mKWgj0ZbALTiYmzmDUgeXITICi4sIUBdUEw99qeHE0yxj3EHE1k8r4dTejYta0m/HLrSbx9pMTvEHI11yM5WIGffn0F1s2a2LnNQDaEgQJvsW84OIouov1Xv4StogqKx5+ASyOH5bPPEHxeBFH8yJHQPfAAPEuXQFV5Farf/Abcnr2wKuUQ5t0P4wv/CuV00qBL9mlDrV39su+wLqBF+mMx8LELnonMKgXhDU4mQMRfFxPue04EA8WgVhEgygFBylYogWp/EhRfqCrKSQg4OnkOFrcZLZZKXGssw9WWk2h1iYy+vxKsSMDoiOlIiU5DsCYCSrmSJVcROIMYdsjAeJcFIQFTYtRFtw8nrjeV41TVp6i0nurzGKnhuZiasAqhQXGQywz9XlC2ku9ys0ACBS0FkFuJ3YYWawPUag6h2nAoZDp4vLIcERh3TT48ghVFpUdRcu0C0sZMxti4XB8JT5e8hEU3CHwn+GZBnsx3W2TDxSNLLuBik00uF660doBzOzAiWAudWge3TIaKdjvO1FtQWlWJDpsDyohEhKo4TIjSICvagDC1Ala7E7XtZujUaiSEGDrFL2xCQFlMWT/7FmqRJEESPZkCC2IeCKzf/P0UMPD2dfGQZBXS3zuV7R5KqYl0KXpKTvbs2cNY75IS8eVAAZsEvJcsWcIYb3I3ISkIMdNDGWRzt0lN/A31S5cu4cc//jFLxPOb3/ymW4r5m781+q/h888/x1tvvYXZs2fjueeeu9WH+1Lrp7Tpv/71r1mA7s9+9rMv9dgk9/rwww+xdOlSPPHEE1/qse+eg/EgwF1ftxk20y5oZW3s1Bwd4iuWAHdwiAbGEC1MbTZU19Qz8E2gm9juEUnPQasfw5aD2YuMHDr6AUnkzX302Du4UnmQBUx2e/XxAnp6clO2y8NH3oTL1dzNgrArsPIxpKbMHPAl2WCx4/fbjuKNfQVwCN0DzniPBwS8U0PVvYD3QEl0BgLe4nteZDDtFdcZ6MaFU1A//31g0Xz2vdJshbWtFQ6lDOrwaLhUOghOB2QeN1Tvvw/NSy9BVlvLtm2bOgXyH/0IEfMXQdYjcO7uGZO39kwkTbYgKJm1YP/g3h8Yp4BRwOwW0GSuxLWGfFxtOdEv4O55RgTAM2LmYUzseCgVwRDkBsZ8KzjyDiEOmIoYHEo6dZosOJytuF52DAVVe1ATVAuF3P9khJjvScOXISNu5oDA2+PVUMvltAQgAy8QLe3qzBkpOqhQYpzuRZLBkNykor4AxdcvYmTUKKQz4C1NgkUXE8m1mwVYknRECqL0OqqIUhoRwFKmR6lUtplRUN+A2GAtsqKjWdIcModwyWRodjpxutaCU3U22B028A4LwnRBmDoiEmMiNGg32+D08IgLCUaUhoJCveGtgiBm5PVJVS/2ohj4LKru6a+Ubn6gsXjrWfCAgTc9aCSNty/wvlNBN3W9pFcnjfe5c+dAy/f+NN4UEEkBioFY/0kTFFpWo8Q6pB1/9dVXO329w0JDGfBeuWoVA970IUaduZsMYZQus+GRydiHJDJ3enClv1vlqwS/XyXoH+ixcbO/f5Xg96sE/Tfbb7fL/k0N+1B15c+wWs4hNiIUCTFRUCq9QV1k90cfknV4pR1VtfWoqjN1gW7d6M4XqaRd7u/c7DYzjhx7B8Wln/m1FCTgnZXxaGcynP6A90Cp4n3bQQ4lL39+Ai/vOguzC73kJgS8x4eq8NOvL8eKGRM6dx0oiQ4B7/XTRjOpSXx4qN9TJ6jh8vBwvfEG8ItfwL1kCaz//EPwRiMD1+z9IleAJ/bT4+r8jlOpwB2/BPVvfg318a6sj/zoUZC98EOo1j0CmZJAjhTCdnew30N5b/Rkvok9po8E/4hhFn29JTg40NFFyYzj/7P3HYBxlNfWZ2a2F/VeLduy5d6Nuw2mOoRqgmkhD0Lykkcq6S+QPwTSICQkhAQIhB46iSG2Ke69W+6yLMlW7237Tvvf/UYjray2kiVZJvu952BLU+/Mzp7vzLnnKAaU1J3CnuLXUeXdB5NpYLXPtU3HnLTPwRGXCrPRAQNjqE0aDFS1e4MaN1XVj2ZXNdYceh8bCzcgLd6AtITOE9fQI5+ediUW59wNIx/V1wmFNELq7DoPE0OjPdtzdkhJRFS3nMXx0v2ItUchL3sejAIZTfBswslcRtpkM4oiIyhJ8CuAmfIBDCQKUVn9dY23LjahdY/Vu3Gk+iTyogVMSpvKcA/BXJKgBFQFh+vc2FLmRnV1OQJVJ2CISUNe3jTkRXEwqzKSo21Ii7bDxpOgh9f89EPOSofMVEXmHgR9wmFs+3dvnPfQM936hQsbeOtAVQfgof8N4y4YkYvQOega7yNHjjCmTffxJpnJrbfeyhhqkpmEC7z1OpHOm5o0qbGS3GBIbkLWggS89W0TU6sH6RCoH0zgTcehg29qsgzXlWVEXqgeDurpp5/Gpk2bcM899+Dqq68e1kOnh/+PfvQjlJaW4pFHHsG4ceOGdf9DubPHHnuM9SVQ0ip5zg/nICcgqitJtegtBslCIqOvCtCXOPvEw+c5ibMlT6Ohbi1rmMxMSUJWanKvG2hp9cMrz0J00j1tuu7umym7bkSTRiiyyJxNDua/BYPR3/6s0cNwpk65pk06ooHY4yc/7pHxDtfRhLbjCQbx5Npd+P3a/V2At854T0uwdgHefYXoEPD+r0V5LDI+NVZztgodOtkUPHFMY7vXfQTj176GwFe+AsXQtfktdF0C3qayszA99hj4t98FR2l9bUOaMhWGB38K8403MMsOzUVtYOCvrzvmYvk9SSZIzqBNQ1RGfp3LCYsUxuJpgSfohmCh7+oY2HmKGde9p3WZSU+yE80e8XitF+/u/Qc2bXgBiVE85i1LgjDA8kcZMjEpcRkmps2C1ZpK75mYzzgdkaQawKk+BAPVKD+9D2sPrEOxsQJjMjtLq3jOCLNgA88JEMUgxiUtxIKxd8AhdD8Z7HSPtklbCJgSoFUVAQpZFdIUQOCYFR+xxOe+ydKgpwifWI/jBbsRCPgwdfJCOM0pTG6iqbfpf2lbBng8bhQ3taBF5JHgtCI9JgoOg5YaqWm8O5y/iYk/1uDG4foGjIu1YnJKMts/TZRoSY8sY1uVC5vK3AgogNRcAVUSmewk2cJhVpIFExMdSDDzEDiJeZB3KMj1s9fPgGfnLUtBYlghGMwaCcmkP7QsLXduqL0OvAceBR/u56pfwPuzGqBDAJkCdN54440uATrkahIaGR8OgNWbLIlJJwBBoPtPf/oTA+E6433rqlU4N45+KIA3+zru5gMW7g0yUpcbCcD3QgL/obouIwH4XkjgP1R1Hertas9mGTXV76Os5EnWNBlti0ZmahKiozRnkp6GJDugWlZBsH+evawNv8GvQ5Ocf3g103mH6rb1Zsmpk25mzZJCm0NKb4x3uI4mxB6Su8HzGw4ya8A6j9gt4z0z2c6kJtfMndx++uSG8vBbG5kbimC1dylLb8BbdzGhYJzaN96B9ItfIKayHOI37w8LeJOUgG9pQfAPf4Dp+edhEzuAN2m+cf31TPMtTJvGjmsw5YdDfQ8OxfYJVJc1t6LC40OMVdP2RpvNnaQk7kAQR+pdKG4NIstpxtREB6KZpV64QwPkJwoO4KnXn8LB+pNImxiNtEQj0hMFCDzHALjcFgYr9ExKd9rhGGMupiUtR0zqONhMThCQ5nkzZNUAWRXhbSrC6oP/wkvr1yLRASxYmgYDZ4bAaxMFh5COcQnzEWNLQvnZEliNAqZMXgKHKUW7N3o4PaZsbpNCEYR0SRLONNTjTKMHMNqQE2VCmt3KbAfpTXjbu7CQvE0JsuLGqZojcHvqkZc2HTE22icBXaFTUmV1qw/H6lsZyB4VbUKqk5JEzUzT3pk/1sDs8QYP9pUfx7hoHlPTp8Fo0IKDSObTQtex1oWdNX7UBVSooo/J3XiznQHvRWl2TEpywshr8J88yEnGQ3/nmMMTSeK0/ZLOvzkooqyZAnlakRxlQVpUImzkksKmWSQ9oToT+B56acm5l6pfwDvc2/hiWU5nvImJplfcBJDPTa4kcKxHxpMWOxzgTdslOQ4Bb5KbfPjhh8xFgZIsiUEnO8EbbriBNW7SHz2OfrCB98VyHQZynCNB6nEhpS4DqVk464wEqceFlLqEU6ORtoxOiIiBcpSW/BnVVe8wtrs/wFs03QbBfh1jwgYC9ghMU8NkMFjf3jCpM97Tpmrx73qzZE/Am5bv0IPrrF7PlKMoy3h2wwH85oPdXYC3znjPTovqArypKZPSK6kpM2Du+tq+b+BNLib1aP3Vo1CefhoWsxX+734Xwa98Jaxbg5eCMD/7LIx/fAq8u3PUurLyZvA/ewjGCRM1vvA/nPGubHUjv7YVsgqMIsDosMFp6iydDDa04nhNK1xRVuTG2+Awm+Dg9RByAle9NVjql0xCQZMH723ejU2fvAjFVobk8dGgeywt3oKMJKCi3s/SYUclk30gcb66OKPny56XMB/zM2+E1dJxn7F3GYqCg5Uf491D76C8XmIyk2npE5ATvQR2ayxEJdCel5IelwWL0YrWoAvZibkw8RSx3hFGf+7eCcQS8GbNhpKMs80u5BcehMsfQGLWNGQ5TUgl4G0i4K2F3NDozPNKOFt7FCV1hchOykNGwjhwNCloczTRLAipadONBpcbisGKBKcZZp7YdFquIyJe3y4tX9DoxtrTNUh1WnDNuBTYeJ4dJ0mF6gNBbCp3YW+N5hoTynhTo+WiVDum/N9EmplJchIMbIJCTbQSDIqkeZ0b6Hmhua5XutwobgzAH6xCjFlBTuJEJFkt4Bnw1n3Xe2K3h1Z2EgHeosgkIIMJvOmm0YE3semkG3/iiSfY6/sI8A7ru6nPhUYC6B0J4L/PQvVzgZEAekcC+O9n2S7o4jrb3VC3EWUlf2TabhoMeKcna4x3m567uwMlxlsxrYTBfn2fTiI9nWjh6S3YtOVZeDxliInRXBcISLP49ykrWfw7x2LSAfL9Pre5sl2WMulmTJt6HYR2v+Lugbfm5Qz8bcMB5sl9LuPdG/DuK72yd6mJJuup/+RjSA8/jJidu6GkpkL81v0IrLqtT6mJXj/Tvz/UGiwLTrWXVF44Gfx3/wfGy28Cb6PQEi0lJhyd/QW9AYdw5+6giPIWF2SeY6DbQY2Kps4OJfT2k1hvVfbDahC0xMt+OqYwoAcVDd4anK09DK/PjaL6UhwsrkJu4gRw5jM4WqkZJOQmZiMryYbGYCHrE2P3oiJCVju88PWSjDaOxfSES2GJS9N+xPMwmx1ASzMOlq7BxzV7QAYkWYk2zEy/CvOzV6G4+jSOnt0Go8kMk9GEtJhsOGwJzEYwOyGX6cV784PR/FM0NxlSOB9vcGNjWSuijeQSYmYTkxiTEU6zqU0Lzz6tbYfcsWVvayVK606AtzsxJikPAu9oA+mawEMH7ATu6Rqw0zNoadyMQ253GtHU99RQWuPx4dMjx9Hol3DF9CkYG2WFUeBB7jdN/iC2VHQA71DGm7Y9KsqI6YlajDzpzGMtJGgBnEYg0cLBwtFkQPsZ7b8pEIQvGITK7gUO0SYjbJRyyinMsrCr3j0UbA8tCx4B3kMEvHW5CQHv3bt343e/+x0D4JMmTWKM96WXXsoaK51OJ2O8+/IIH8Jn20W56ZEg8xgJcpfBvngjQeYxEuQug13Xod6eLDWyhsqKshfbw3D6A7xl4woY7NdBMMQN6FDJy5uAd0PdCcTEOFgiZTvwnnYrA958G3t77MQnDHgHA/XM1YTjufZlZ0xbhYkE0rm+3ucr7Mv1jc0H8ct/7URxS2epSW/Am2nD3/sUv1+7D26Ds4tEJRzG21tRAf/7/2RyEb6kGO5v3A/f177OAk705sreCslzAZj/8Q8Yf/dn+OtrIS+cguhVy2AYnQY5fSr4nHkQzPZ2L4zwrdAGdPlG9EoEvluDAVg4vgvb3fuBh8N0h26hY3mNNRYhkAuJSqZ/gImTICkBcGqQTYqaAi40tdTD7/ehxnsUpa7dEGUK2+kA4AZVwHhDHiaYJjNsy0XHQIhLhOhqxInaLTgePMoOIN02DXMzbkBqYi5KSk7h1PHtSM0ei9SUZFRUFSBotmJC5izE2tMZpO4rjF5n+cl1pLDJi+N1LmRFWzE2wY6AKMHMcQx4d2xHlzx1MMA+sQGnaw6ygKK8tGkwCiTLojX0z2ZXx3mqGwFu3VmGzo2kHSLFEakCA9/7qz34tKgOSTYBC7MSkGYnVzfAFZSwp9obwnhXQpWCTOOtDyXooxk94pwOpFs1z/v0aDPmpDgRQxtpczdh4JuCHmUFQYGDidckLTQEAu7d3jhDC7ZDdxkB3kMIvAmYEZu+a9cuPP744wx468mVeoCOrh8fbFeTEf0kPc+DG0mAdyRMAM6znO2rjyTAOxImAINV1+HYjtd9AqUlv2dNlfroj9RksIB3dfURBrzJz1sH3h1gWvviI+C9afOzCAbqGDuuA2+7PQMzpt8elpUgeRYMFHiTfOC5NduYRKVWNnYB3kprE+5aMA4P3nF1F1cTlTX6aW4ZiqcRwZ3vQdy1GcqEZQhecmXYjLfN4YDN70P9G29Dqq1B7MwUGEzNoDflisUJdfQCCBlTwQuaD7JuRheeD/Fw3HHDuQ8CxKTJ7Y9uu7/Hpycwakwu8wunynMd/9Zi6vU4HAlQRfZ7RQ3CG2xCdUs1TlbvxNnWbSC3D/plWjABuf6sTgdjsUWj3FaHfPEQs/UjlXKGIQfz0j+PmNSxLAmT44yoc9dif/la1FacxozkqzB58hIIHCVkhjso6EaGR+RQ6/JC4TjEWCjYB3CYeSbz0LfVkaTZEculqB5UNBbD5W1CVnwWHLY05v2tyTQ0SK0FyWv/ov8NdRXRf0YVlBBAkJHqRjR5JGw+dhL7aj1QnKnItgSRF6td27M+AQWenqcVUnMlDEoQzqQcxJgogIje7BlwWaYDyVYLbHR9yLCJJvN0TG3J6oSvRtKIAO9hBt7Lly/H1772NVCCJTma6LHxEeAd/sdiJEk8RoLkJfzK9b7kSJJ4jATJy2DVdai3w3pKgm7UF72Miorn4BcamCd3SkIKslOiO6wEezgQUeRAwNvovG0AjLfWYFlWls8Y76LiPbBbrQx8G4yCJjU5h/HOP/whNm15BpLUypajvhmS5sXHTWTR8pmZMzolOXZ/2Np+39h7Co/8cyeKqps7AejeGG+CFgS8f/HuNga8DaYOQMfWa27AHfNy8bO7VnSTXKmlNDNGraUaKNoGpbEcnuQZCCROCPtS2wgkOB3geErlA+TWGngLdkCoL4GVlyBa44Axl8CQOp7Jf/6zgTeVtb/sddiXgm2bGNmO0B0w6URoWE/ov/UeLroJDMx3XYKsuuHx18NVXYLC6u1o8FQyQC1D6QK86chKzdUoMVcgzzgRNlMUiuV65MTOwriUqXCYo+AVPSirPY3alhokx2UiN2UiLKYk8nUJg+3Wz10LFiLW26cYiAIGJBmcoMJqoiZJ4ovpXqZt6hBcS6VkjZSqD9UtJWhurEFaVCqiE0a3r6MBdY0lZ17ebTw4k73R84i2TU2p7Ypribm50LK0p/JWP3ZWuVBUXoqmqiLmYsJgeUwajAk5XS6eLjuxWKnRkkeiWTve5qAKu1nA/FQHS7lkbeQkcTFoe+7qXNJTz4guM9FtKAdoZxPmbRcB3kMEvPXGTZKaEONNUpMdO3YwD+8vfelLSEhIYDIT3U6QpCYDaWoK8zp/phYbSWB3JE0CzvcijySwO5ImAedb16FfX4Es+iEX70Gg+CM0KqfgjXMiNiUGCc5KGITODXzdHU+QWwJY7oDRnMF+3d9nUVnZQQa8z5zdD0EwwGIyQjDw4Hg75l9yN2bPuql9mzrw9nga2tnxgQLv9fmF+Pm7W7G7tLkTgJaCQRagMzcztktzJZ3fy5/swC/e2oAyP2mC7SDALYki4GmB2tqElUtmsPUmZCa2lUv7ImY2uqxAgFpbBLVwCxR3IzypM/sFvB12Gxx2u6Y/5Xm2TaWlCnLBVgj1RUzDKkelgMtdBEPSGPa6n3ba3+sy9PfeZ2EPfYH6Dsa9A4CHMqgqJMUDV81xVBTsQX1DFUpBwLoSqcEE5PjTIRh52MwmWHltPQLefi6IqfxkWDLHoAhlKG04jVFxC5AYkwG3twkmjwsZcaNgSx4DK29ts87rW2TScUXouInzJpAdKk/Rfq4PDR53bLdD7S3BG6xHecMZGAx2ZCaOg6qSlR/BaoEdT5t5CttUUFHgClA8fRBWkxHRVjPLDJBVCRynMuBN29ZMBoHGoIiiJg+O1PtxxiW3g+/u7iid6c7MGN0OukOXi7YIGBtnQ5bTypxLeHJKV2VwqolNAHQuXteAsxZMNklg+WCsUVabiND/6WE7Qwe+I8B7iIC3Hs5DUpOPP/6YSU3Ky8vbHU1IYhIKvIn1iTxUw3uIjyR5x0iSvYRXvZ6XGknyjpEkeznfug7H+rK7HkrxdnDlR+A1RAO5C2CJLwIffKdP4E2MNwFvg/M2mCyZ7KsnnBEanlZTc5Kx2IWndzDgTUOWJVgtsVi29D4GvLWhIv/wB9i05Tm0ttbBZDLCYjZBlhTEJ07A4oX3ImfU7LDBP4Xh/PyVNVhzrBycPQpq0A9OFsGJASgeN2bnZnQLvN/YvB8/f3E1TtW0sOYxWp4TtdhxORjEirkT2XqzcrWJSAdzplFzZHMmledDLdrBEin7C7ztdgccTgfzUpYDLsi+FiAYgFRbDLXsGMyyF6rRADltMgxjFoC3Rrf5eod3bcK5fpFlwq0AuWAQLNPejGjR8h06bkUR0RqoR9nJvfjkwMd4//BRVJ5s7LTxhFFRuGbmBCyNGwW72YgmSzMCnIhUXxLqLAJcUTYYDByi7PFIjM5Coi0Jyc5kGAUnZNUItS39MtwjPp/l9HB7xmkHPahsLIafBzLjc2AQTBBVirqXYeRUKLIWEU/YpcUfxIkWH0pbg8yycFK8Aw6TEZKigoVn8jxzW9GBvV+WUeMNoLDBi6MNQWYhGDrOba4kaQkx3ZRrRO4poSOoAFFmAVOTHQx8mzkFiiQy/3J6K+EXJdD+BJ6HlRoseZ49n+jYeQMdF0nXqPGSoLkmE6K/aSE8gy/wigDvYQDe7737Lh57/HEGtElmQvpuSqsktpsaK3Wbwgjw7vtxMRKB7kiaCPRdwe6XGIlAdyRNBAZa1+FaT2qpgnJ6G7jqk1ATxjDgDcOevoE3z4EBb3UxjM7bGfAOd4QC7/LyQ50YbwZg24D30iVfbme8iWQi4L1567MMeIeC9FHZs7BsyVeY1CTcQWE4BKDf2XIQQohkRAfQPQHvtXuOsvUOnjoLk1GAzGl/+gbe2pExsFy0C3zZQfglhUlNlPSp4R42SONtNpmw7+MPsf6VvyI5KRZXrrwFGbl58Lc0wF+cD5vYCFNCOjBmEQypeRobNwC3jrAPKrLgOWmXmiO0Zk6ns8KUPumDpLggKzL745P9OFVVgFfffQsfrd/BqkhvewRTh4aa3TOSiphUO66ZmYdFzizGguf7arC54QxSEowYnWWCUeCQaM3D+ITFyIjLQKyVwLeVOYoMrca9+4tPwpNGTyU87hbE2jPgdDigsNRNsgEkQNrBepNv9vEGFwKyivGxViRRKKDAM1tlkQMMJjMl2LNGVfJEryPQ3ehFYVMQzZIGcD2i0s58E8utSoEu0pMYI8caK81CB/gmyYlXVjEh3oKZyU4kWSgxVmZ9JvSOqry5AaVuP6LNToyJc8JhtYBTNeBNLbTuoBcBSWYTC6dJgEkwaW+hVLWXZsyBf2AiwHsIgTelYjY1NTEP76eeegorVqxgwDsjI4MBbv3PUKRWDvyWGNlrjkRpx0iSvgz06o1EacdIkr4MtK7DtR4Bb/XUFg14p04CcudD5bb3DbzJ5kvkWHIlabyt9jx2yOEAvHAZ76WLNcabXumqqox9+/+JzVv+Bp+/aciB97Ts5C7JlXR+OvDeV1jeLWDvmfFuA97ueq3eNceZfra/wNtus+DEzk148VeP4nThUUyaPQu3fuk+zFq0GK3NTfjoHy/DWHca1yyfA1vuHKij5kFwxIf9NmK47ruLYT/tzZJ9TlpCJSeaPlqDgwS2g5AUHwPakhyER2xBTUstqhorUdacj/Vbd2LPlrp20J2eF4usSZ0dgurPtuJMfj38Pk0bnZAdBZNVQOXJJiSPjcHcZckYldIhYUmLmoqZ6dcizZkFqykWPEdaf5I/DOVbj1Cts3buPlc1WlwNMEalwmZ3MLab4whwcyDsq0qadzYdV43bC5+qIMlu1Ty6DQZ4/B5UeTwQBRPsJg6SwsMlArUuP1r8MrMTTLCbYOQ57K/1oaDeDVWRWXBOT6M78O2VAZ8CTIqz4JLUKFAbKR1ZQAqgurkc1X4VIheHrCgzsqOd4Ek2RvIYUUJJYyWKWnzwyXZMjLdgXHIi7AaaVgyN3CQCvIcIeJNm0e/3o6SkBL/5zW+wYcMGBrpvvvlmWCwWBrqJ9aa/Rxorw398j0SQW1BQgAcffBBZWVks5nykdVCHU92RCHJH4mQgnFpeiGWkhlIohdug1p+Bmj4ZQu4lUJj4tsAAACAASURBVKQ1DHgbjZ1f4Z57fDrwJqmJ1UHMKlMT93ka4TLeixfdw4C3IGg6UoqX37T5mS7AO3fsAixb8lWkpIxv23fPX3r6C+uS6nrGXL+2fn9XAC0rmJadxJokr1s0s9P5rM8vYOvtOFrSB/Du7EhBG6F9U73Vwu3g64rhNUfDmz4balyH7VlvxaP4b5sgY+/H/8LLv/8DW/Su/74Hyz/3eQ1sWHjs27ETH7/4CiYkGXHF1UvhmHYlDOnT2ORFG0MDCPq86BfRAgS4GWNJTjQkcSD/Zo7s5DqaaXsG5ZquWxsiZJlAYg3Km8pQULcH5e497DfE3B7a3YAd66s7QPf4GMxalISMxK6WmMfzm7Frcy0CfgVSsCO1NH1cDC65LAXpCZ3XcRoyMD5+MfJSpyHWlgyDEDXEzLfO8BNbT3WS4VPcaPW6YYYZUYzxFqCoGtgmeQZNFegPuaaQHzc1cRpYg6PWt0ZAvMrtxdkmLxr8FF+vMMlHjJlHot2IaJaiaWRNkdsq3fjo8CkoUgCmbposQ2+/JDOHDFvH54B03m4C35KKeWl2pDmsMPM8RElGIBhk26d3F2QtGGMUYBAMbCJV0exCQYsPZT4V5TVVSDEruHzqBIyKsrLA+6H4pEWA9xAA79Dkyp07dzLgTUN3M9EBd0Rm0vNTvLy8Er9+7BHkn9jKvE1vuPYWrLjmGrz++uusWfX222/HvHlzQVpJ8s69UKO5uREmkxkPPfQz1gn/9a9/HW63B2++8yb2HV4PTjbju9/8X1y67FJYrb1Hdw/HOZw9W47/94ufoPDsfmSmTsItN9yGq666EiSXyc/Px1e/+lVMmjQBUVExF3QC0dhYzxiVn/70p2yC+sADD6C8vAKvv/U68o9vgpGLwoM/ehTz5l0CemP0nz404L0FaCqDkj0T/KgJEJR/QRA77AW7rVGb1MQrzjwvxrs3qcmSRV9iwJvcOVRFYsB789bnzw94t3V1ldT0AryDQfTEeG8/UcyA94YDpwYGvGtPA4XboTRVQkkag0DaDPgELTior0HA2yq74Ks5g4riIkTFxTGJiY006tR8JxigBr0oObQHZ44fwegEC3ImTgHGLYYQnRr2xKiv4/is/55ANcWQVzScRaOnFRZbJlIdVqRaLay3oNPQCNtOQTIE0xTVjaDkgbu5FocrPkG+a1un1SpqRezeWo+KE41MXpKcG4NZCxM7Mdfn1rm6Uca+3Y2M6SbzDdrt+KmxWLBMb+TtvIbDkI7cuPmYlD4biY7RAHTme6iuoA6+CU4bIUOCx+eCLHOw2+zM8lJSBAZoBUUBOBU8J8BEKZjMSETWZB5qR5iOT5HRKopo8QRY86XDbESs3QqTkZInNc8eb1DErioXtlb5em201M+aWO80KwdLm+SEZDoWA4+grCLRbsLkJAcchjbgLCvMWpCkL4LBAIkcXthkjEedy8OCfXge8Coc6n0q0pxmTExyshZSOr7BBt8R4D1EwJtkJuRo8uennsKfn34aK1euZI2VZB+oM96k7SbQEGms7PoAefftt7Fz5+tYeb0D1WUerFlfh537qjBz1gJMnDgZhYWFaKytwU8fegjTZ8wET5+aYR70BfrTH/8YldU1GDV6NMjj96OP1iIuWsHlCxOx4nPp+PcnVVDUWbjzbk1idKHHqy+/jAP738SX7kjCyaNNWLuhDrv2V2HxkuXIzR0PYu/rq6vw2BNPYOzY3LAkB4N9TsFgAN/+xjfg9vkxNjeXeeH/+9+rkZlmxpWLEnHNtel4/e2zsDkW49777kd8fPxgH8JFtz1daiI1V4HLXQw+JQGi6w2Y1C09M95E//Ecqhst8IpXISXlJljt2uvxcKQmoUXSA3QqKvLb5SP0e4PBhgVz78D8ebdBMJK39+AC7/LGZtZc+eK63RCEzs8AapLsCXizpswXV2PNnuPdAu/LZo5jzZULJxDQOQejkV1a3WmohVuhBj2ssdIf3XW5Hm8ivws2LgCrzQaYzNpisqzZvdEQDAgoEmCwwOiqg3pqGwyiG9y4hUDWbAhGYuIio68KUAz5sQY31pe6WLvcxCgO2U4jsmKciDa31Z1U3O3WgQQASV5ClncG5lQSlJpRXHcKe8vWoEnsSBlll4zY7j0N2PGpxnaTdCRzagIyko19Au8z1RLodqWoeJoDSJIBWYlW5q4hq1qT77ljYtISLBh1C6zGOBj5jgj6vurQ/99r7ZXk2U2cP01RqEbM9ccgQBEMaPYH0VLbCkH0wRxnRbQjGnZqqib/c2axeO7Q3iAoMDFWnHh9CtmhoaVaqmgKijhc58beal+XRsueziGU9SbGO9Vpgisgwy/KmJDoQDqB+3MkRprXuGaaSOFIkijBEwiwEB96JDZ4JRgNHJKcNnYfEPAebBfwCPAeZODNXmmpKrtRjx8/jkcffRTNzc2d2G4C3AS+/9NkJlST+sYGnDx1Ep4WFyoqylBZVQ5bdBQyc8YiOyMTk8blIcrhxCuvvITK0nW4/TYjshLNcLdwOHK0CadLAwhIQFwMh5PH/ahzp+Nr//NDBhr7Cxb6/0DqWIMCEv785z+i9NQGTJ+iQOZ4BAMqkmJ4TJ8ai7RUEwxOBf94qwHFZ8fgzi9+A5mZWSg8U4zi0rM4c6YI1WWlcFgdyMkeDavTjtE5Y5CVkclkSP05F6prbX0dTpw8Ab/Hi9LSM6iqqYAzLg7Zo3ORlZ6BKeMnwGa14dln/oLmhvW49x4HEmwmuFqAg/mNKCkPQFQ4JMRyyM/3ocmfje//4GdIS8vo17GcT01pXarrb377KzRV7MCsmTx8QQ5SUEVKPI+Z0+ORnGSA4FTwwot1qKydgK9+9QHEJyTgxOlClJSX4mzJadSUlyHaEcPqabJZkJs7DplpGezz1p+6nu+5DOf6zNXk5CYorjrweZdCdKqA/zXYjAe1b5PQwZsA3gzRF8SWYzye/CgROZnL8L2VVyAjPoYtGY7UJHSTvQHvS+bcifmX3AaT2QxFDjDGe8u2F7sw3hMnXM6aK+PjdXlHL1KTNsabgPcvX/03Xvpod3tzpH5cBLxzMxIZgF61dFanEvTVlNkT8CaZCfPwrj0NtWATYLLDN3ohXLIJSjDY59s3mqzD70K0SYWV3q7zBnBWJxqrK7D+/bdxcO9ujM5Mx/LrbkLOrAUQa4uhnNgOU9AFftQ0xnobGOsdgd59fb7cPhc2ljfjWKuAmYlmpEWZYOEoXtzUCXhr2wltpNRCcVz+ehTWHMfR6s1dQDetUdcsY8/2BhQf7NB2h8t4E/BOiRPaAXqMcTSSrdPgkspR48vvFnwT8z0p5SpMzlyMKMNw6f01mRpJZ2UlyBxCXAEVByrqsbfWx1jrOYkUa++Ew2xuB9Tn3p0E4wl2k/83OZvQ0AExwXwC4/Tzg3UebC13wR3saLLs7Tp3JzexUbO0KCI72oJRcdGw9KDtJwBOUiROUeALigjKMnNeUQQBFhYtrzHdlHQ52LReBHgPAfCmm5Q6eV944QU8+eSTrKmS2G6yENQB938S233s6FGs/vBfOFpYDIPRigRBgEMQwSt+uKqqoNTUoNkbQK2swJGcjKxJU9AUAI4c341LFxhx7WWZyMuzINqpQKAPCgm1DGYUlMp45LES3P/N32DunLnDCqoI7H7jG1/HkgVNuHZ5DJymIMArUAQOAZlDVQWHHftq8PI7ZbA7JyM3OxPNZSWoKiqCLRBAkpGHITYG9swMGO3RCCgmNKoCmr0uxDktuHr5FVi27FJERUf3+NzJP3gQ73/wPgpKymG22JHA86yuUHxwlVdAra1Fo09EnaIgOi0V2ZOnotYlIf/odnz+CgeuWZqFceONcNgUGBRVi2gzWnCsSMRPHzmNX//6bxg3bngnNPSm6It334nbV3K4fFEUrFwAEPS68igvBbbtrcLf3yxDcsosjMlMRV3RKVQXF8MpyUg28eDjYuHIzITR6oBfMaNe5dHiaUVijA3XXrUCS5YuY5Obz9Ig4C0WbIHqbYZh/CIUNsnYf+B9xDqPIzO940wbmuwoqOGwv9yJvacdKGmV4VUNuHNBHh76wqXdBMaEV6WegDfHm7BgzhewaP5dEMzOQQfe1c2tDHg/v3bnEAFvXbetf/WSXhgQqwqgFG0HH5OCU+ZcnG0RkRFjR1q0lbFlPQ2fL4BD+YdQuHcH5kzJw+wF8wGzHZ/+ezXefOYPaKivQXxCMr5w2x1YfuNKqAEvGvO3oqHoBGLHTEbKohthaJ+YhHdt/lOX8ogiNle4UO2XcFmmE1FGAWpQRJTJBGOI1IR5WhPLzC6bxm2Ksgunaw5jd+mH3YJunjPCJFhx5EATNn5yljmfkGVg+oS4ToC6u9pX1IgoqRKRkWJiwJtediRZp2BONjUgSzhasR4V7sMISJ4u91JG9EzMyboVqdGjYeYswzD9khlTTWaKCoKsXbG6RcRHR06ixR/A9NxxiLcKSHDYEG/VJH8CqcM7mhEYEelXCEjLMBCIFTRduA68CQAT8CY47hYlnGn2Mm/vwhaxT8nJuXIT2n+C3YhEM5jsJDsuGk6+q9ZebyFtbyWVZfhECQrZDRq0UCt6iz5UIfIR4D1EwHv79u145JFHmJTkO9/5DsaNG8cuJAFunfGmJjxi4D6rLBx9CF5+7SW8/MwzWLx0OVbdfieigh407/0YUk0Fvb+Cv7EO/jNnwLc2QVZVNHJmFIsmlHtEeBQZ1YoVNbKI0ePNuO22MZg/NQlxDg5Bgw+Hi1x4+pkgvvGtn2PmzKnDWkeaXD3wnQcxZcoJrLjMgSSbHVLQhOIaL9567zQ2bqgD7zEiQwiC2lESrSaMtihI4wKw0etEgxnGjExY0zIgWKxQLRZETVsM+8TZ2LF3P5758x8wZtIEfO97P0R2Vtemrb8+9xe89txz+PwNK3HLqtthbq5F0+51UBrrAEmEv74WvpISCJ5WyCpQz5lRFDSiwhNkzS4Vsg21cgB5U6y4685xmJMXjyg7EBR82F/Qiif/JOKXv34CY8bkDHtdv3zPt3HFFRW4crEDcUY7xKARhdUevPZGAbZuaYQlYEam4IcNKpJsZoyxyEiFHxbIkI0WmLKyYU1NB28yQ6UUxVnLYcubgY1btuAvf3wCMxctwA++/2MkJSZ9ZjCJ7G3WgLe7HsbxS/DJGT+TUhwrrYLDYW0/Tw9ngYfCOATyt9Xi0ilsZtWcMfjZzYuGHHhT0M/OXf/Ajj2vQZK87cdF1oMDYbwHCryLq+uYRIU1ZXYjUelgvLsCbzpoqaGcaeoFdw32NAj422kBZwzxGB1vx5ikWETHxMLBa8yeW+EQ9LpR61FR5hZReWAjlN3vY8WsXNx6z9fgTEzDW3//Cz5446X2eiy97Arcet/9SEpLw6n1q1G5bxPGL7kKmctvg+BI+Mzct0N5IsQjVLo8qGhqRZTNgjiHFSZZQZTJCAqs04cmNREZm6uoIiSlBVVNVdhTtgbl7t1dDpFAd7pjBmanX4ezNQH8Y9dquNSDEARNKhQXxbMmSUOI3Z2+Eb0Zs+iMD7OWas2U9S0yEiwzcNvcu5Aal4JGXwM2H/sUe0r+jZQktRP4JtZ7csrVmJC5GHYhrouMYijqqTPDWnCOhOLmIA7UeJHsNGNCoh2STAISCVEW7T0M+V8b0SHlCYoSKj0+NPh9SLQYEO+MgZm01iGKemK7qXq0vqQoONvqw+4qT5/gmzy9Q5MswwXevQFq+m6nycJQmiREgLcoMvcRclB49dVXsWbNGgT8fpYweeuqVUhOTkZ0dHQnv+3ebm49OKeoqIhtk9bPy9MsuujDTkBc//NZ1nbTjfu3F57D2hf/hlmcHyuu/TxExY+arRvBN1TALNO8mIdqUKFS/CtnhKAI4LkgVEGByhthUKmJRMFRfxDrGlS0GIyITuGQOiYGzS4fqs56YbTm4HeP/x7TpoXvoTsYDyc6vx/86H+xa+tqOGODyMyOhrvOg7pSCb4mEfOjFCxxGhDDmyDyxKgE2CstVTZBpmYSnkI+ZHAB8mMCJC4In2BG1JwFSJ80A0e2bsV7R04hfv4SfPsHP8GY0WPYYdP99ac//xHrX/07Fls5rLjxJrg8jajdtB6G1hqYZAr/5aAa2+oKEwSFh8AHoPAqVMEEo2wGOBmH/EGsqVPhM5sQmwqkjo1FXYMH1aVeWBy5ePaZZ5GTE55Tw2DUVD+/r/3PN3Hs0KeISVSRlR2DpopW1JXJCDQHsTRWxWKHEXbOCJEXWV15mWyhzJDJro4Lggsq4IJtdeUD8PFWRC9cgszx07Hn47V47+QZZF56FX7wkweRmpI6WId+wbZDXJHsboB6ehvkumJgzDysqzDgkbe34mhTkCUz9jZknwc3zRiFB2+5DHmZ2mQkfCmD5vxQXLKf+Xifq/E+l/EebuCdnRTFpCZfvGJBpxJUNbX0ypRfMSmHrTdvem7beh2MN/1ADngQLNkLruwQFN6Atyps+NMZM8rVvhuoOVcT0o+uxvXxHtx6930YPXUW9h45iTdfeg7F+7diTO5kfOG22zFr2TKcKTiJj175O9LiHLj6nq/DNm4+OJKn9GmNd8FuxxGzY92xJChJaA0EwQkC7GYODp4cO3TgrUXjaO19gKx64PJX42DlxzhY2bUxmRIbCXTPybgeWfFj4Atw+PTwXuwu/QCJKYVsGyRB8QZUxnzToHkdgXAC3VUNEo4ebIYckJA2IQ5BPyWmGrBw8nW4bf7dDETSpS0uOYrV+95GGV+A5Di5E/geGz8X80fdjRhbVj/i48/vsjDw3ab39kkSS5wUJQU5sVbmFEKBNc62GHetth2qaFdQxIn6JpS7A0iPciIvzoZok4mxyaTtDh3EiBMh55VllPok7K509wq+u2O846wCkqw8a+DMinbC3kf/l8568+we0J1stKfgULkH9Qt46/ZR5/73/C7phVubQAy92ibgTY4O7733HgPeLc3N7cCbot1JIkJNkXojZG9HrAPvIEUWiyLTetPPiO2mGRT9oe0QCB/qhkD94XwhWPWdO3bgL7/8Baa1VOASzotAwAeRV2HhjVANRqaJZnGtIa6kLKpVAXhVgMLxkDlKxBLZg0tWLWhUBNT7FHhElrIM2WTAUcmDxAWL8D8PPIhR2f1ocDrP2+6ll/6K9a+9gOxWP+JkFbKowsiriLXwSDRysPF+qCo1yhjAKQKTyBDYVTjqpNaDaTVlIaV60YfeSBIlOQhZVhAjGFBjjsabTRIW/9dX8YU772JNhJs3bcJTDz+EZXILZipueIJ+SLwKKxn+CwZIHE9N5u2PDK1ZXyEVDDhWVwEyT1o7va5WNCg86nwyvCKndaybjTgUbEXmpZfjOz/4OZKSUs6zWuGv/pe/PoGtb7yE8QEgWlQgSSpMVFcrjyQDdbD7mMcrpblpdaUTk7VJBbTACnp0nltXvxyAIquIMxhRbo7Gq/VBXPeNB3DzqlUs2OpiHxJpjgu3gG+uhBw/Chu9yXh009lOUerEbJsDrSzZkVhvwWJjMev0cwLeD920eMDAu/D0Nga8q6tPdWquJOA9Z+atWLTgLlisDhZtT4z31p0vMcY7NEBnKBjvnoB3rceP3/5jHZ5+bwMo9S6U9SZt+ILJGvBePq0r8KaPMn2CpMZS+At2Yv+pMuz0x2Onmogjnr6111JQhLW+El+IbsKXl45njiYw2uDztKK1sR7WmARExWsOFwc2rMO+A/mY/blbMHceTR6IsOh/8+vFfn+f7/HrIJy+C0nWwKAhR34dJB3iYOTIwUTz6i6pO4VdZ1aj8ZxmSjqGONMYzE6/Hnlp0yFwdvgkDvsr1mB/+UuMLdcHOZcUlQdZgEtSrIEx261+gH6eGMMjI1EDpscONaP8TDruveUb+PzsS0DOnwK5g0BEacMJrD34Hooa9iMhQQOo9HxOd07GJZl3Ymzy5GGQmnRfeWKFyYWEnrWkoSYS0WDUn76dHWOaA0GUN1fCwEuIi8lkke4Ocu/pYdC2ifUOChxKWvzYWubCaVeH9eK5q1GaZWabrSCpvKKNKhJsBqTERCHNZmqbAvSs0u5gv0lWQ9eQWbOAJlmhE4jzvQdD1w8beBPYJlC6dm3HLJDcBvw+32Aez7Bvi8T1euSpIss4cvQozp49i5ycHKSmprJ0Meo+19lpivjta+jbpOXoJqLt0itd2gYN+vCHs52+9qP/nvZHAN/n9aKltZVNJCZMmIAvfvGLmD9/PtOV6/sOd5vnu9z/e/TncH/yIRYIDYhhEVA8A5jhDk7lQH8UIsPbwDmbf7JGB9KcaQ+hCsmMl7wyfvbXlzB79txwN3/ey335vrsw+tghzDcHtd5vlf6fA0ml9Xkzi8llJ6BAJTQc5tAWVQGTjENeM/JTcvGDR36LSRMm4rs/+h6M2zdgkbkJdolY3YHUlWdAlfajP45C60rpYmclC57ziPjrmx8wd5PhGitvuRYLKksx2xwAT6Ca1ZNnMiQaDFTTREXhmC/vgOpqlrHXbcGRjPH41RNPITMj/LTG4apDf/ejA2/BUwclJg3rW+Lw6NaqduBNzyDyzL136ST4mhvxt0/3w21wMjY8VGqSk6zJGMJjVPUpDoewgXfAhW07X8GOvW9BVTrcG4ZEaiIrYMD7rhVdGO8Wrx+/fWMd/vj+Jga8Q0dn4K17imtLMNKJzWZVeMUgVm87hKd3nEYxb4eB4rGDGviiv/c17s6LxzfyLHDyQfBmG2BxMkcTio7nFAmqHITXL0KISoIjIRVcW7JmX9uN/L7nCuje3sypow1iGTmmMoaiBuDyN/TIdpPEZFrqcizOuR1QLFBVAwObZ+qPYUvRW6jxHWb2gDSYZeCeJnibA7A6iHxRMX1+Qjvg1o+wsYVHvHkGrp95BzLjcxlI1GLVKaRGxOmSo1i37x0c9pyA1+eF3aBiek4uFo27A1OyFg8b491dRXUCtrdnBWtEbgPpPkWBUVDhMJtg4rr/fHR8S8oQVQVNoopdVW7srPR2q/c+V2piE1TEmznE2M1Ic9qRQD0/rLk8XF8SSrsU4RcByjkyGQTYTMYL11xJRX722WdZAiNJMT5Lg24MkoRkZmbixMmTOHr0KJOXxLQ1thEzPdzAdSD1ZSC/jV2fPXs2/uueezBv3jwWTR+qaRvItvu7zr1fvwcTD+3HNHMLeJXa9zWgNBiDgS2Vg4FT4ZI5bEwej/sefgwTJkwcjM2HtY1f/vJhJG78J3LEFu1FJbHz/ZlZ9LIX2g4ZLgmCFy1BB56XDXjoz89j9sw5uOn2G3H5mWKMNzeBU61tXqSDX9dWmcdHaRPx48efQsYwAtMf//j7yNvzETJlD5vIDE1dPWgORuMpicNfX38fY0ePDeuaj+SF2n28aXISPwqby3z45frTDHjr4HpmigMP3bQILb4AHn57I4pbxEEA3lQVHoWnt4TFePt9bmzb8Qr2Hnhz6IF3MKgB726kJgS8f/fOJ/j9uxvgC8i9MN5dgTdrA1MVBP7vzdQfdp7GX/cUd7o1Al4ffG43exYbTWZYHRooDx0E0G8en4Tvzs9CKteKmqJTTFbibW5AdEoGRk2cgriUNObbzduiWUOnTjyM5PvwYjg2kXqLAiJkRQLPqTCbrDAaSdvtwtn6Iuw8sxr1wWOdToXsqlPs07B41G1IjyHrWAP7TiXw3uirxafH3sPeM2uQFEfhMBzTbRPjXX+mFQkODgsv69pPQm/s4ky5mJFNDPocmGBm2yP5BUku6HoTWC1vLMDRsn9i/c5N2PxJORbOnoVvf+nrmJQ+74Ix3lQcpoVWVKaN72nobDLTbksy+74iRr+nNej8iWQhIojpvlUVZS4fdlW4caqbZsvotvh43cubGO8UpxHjEpyIM5DWXIGBzYb69iXRCTO/140zjc2oCHBIdtowLj4K1jbSdLDu734x3vQg0aUUzNdRkrTin6PTGayD6+929OAa/Xjo2EjyQX/o7zTo7zQolEMXz9N5VFVVYdPGjXjn3XfZ31fefDNuXrkSSUlJTGZCy9MHLRwAfu5x6OdBM8Ph0nXr+6JzJMZ7uIH3/d+8H7H7d2GhqRVOSYHIgWlwaWgNGOc/qHelSeGwO3sa7vnpo8yBY7jGE7//Lewfv43RvqZOTSID3X9oTWheYZQ58CYFp4J2rIYND/3pL5gxYwbuuvtOjD99AvPMrbCKKkjKrAxBXUl+smPMLDzwyONISwuxxRjoCYa53sO/eAgZWz5AtugalPvk3LqaZA6cScaJoBPvcTY89dJrGD16+CRKYZah34u1u5oEvOBHz8Xmch8eWU3a02YmJyEd97KxiXjwC5eh1eXFI6+vw4FqD/ioWPZG7q4F4/HgDfORGR/b733TCsdOfIRNm59FY2NZ71KTQWa8e7UT7IXx9gSDePK9T/H4m5+i1SeFDbzpXDu+71S8ua8Aj286gSqSabWBawLeqUYFi9OdqKlvxo5aP5So2E7gm4D3daPj8P1lE5ERG4WTe3fg4KaP4WpuhHNULmYvvxp5ueOZA0R4bx8GdNn+41YiYOeRZZxq8qCk6gSSbAGMS52LVJsBiuJGUe0R7DjzLzSKBe21IdBd38JjUtLluH3ulyDwnaVpJAspqT+GDw+8h10l+5EQo8DIqTi4txGqrGD2osQuTDeFkUcFMjAx8UpMnrwAdsHZbSKlZnIoora1HJuOf4zthwsxJWUObli+CAn2tDbGux+vkofgiuvf5YNxFLq1IIPKbPKhQlYVlLQGsKvSjZPNwU7MdyjjTaA73sIhJ86GRKcdNo6HiZF97P14n2eua84bPD6UNLnhkjjEWwwYF2tDjKWjWbTPDYWxQL+Atw62df0ygXCdZb3Q4FufFNCxud1uBrBJckEe2mTtR2E29If+Tr8jnXVKSgri4uIYMG1sbGQyGpLT0HIEvD937bWIiYlBbGwsA9/91WXrx0SM+VDruUPBva7p1jXlelJmXwHFXgAAIABJREFUGPfDoC3y4bq1eP7J3yKvoRjzbA7EM5ZahMzJkKnbnyQY58kQmzgVR4Jm+K+8Gbfc93VkpKUN2vH3taF3P/gXil54GpObipi7xvlyziqvsDm5QeFBrzSDnBGFAS8+dMuYvfJLuO++/0ZqSgre+dc/8cLvf4U5vmrMtToRTQ8WqisvQWYSO007fz7DzKs4ELBAvu4O3HXf1xAfp4WqDMd49e03Ufn3P2OGtxKGNs/k89lvaF0FzogAZ8KJgBurXSou/eJ/474vfwVxMQMDm+dzXIO5LvOWpo9USxWkxjLm80zA++G3NnRivHXnkqomFx55bR02na5jwJvGfy3Kw/9+/hKkxvZsX9nbMfcGvGdNv4HZCdoc8Rhsxrsv4J0S62BSk/tWLOp0+KIs46+rN+GXr61DnTvQBXjPzs1gTPk1cyd3e9p6ZP3a4zV4bNNxnGpuaQfWxHbPjTXgx1dqMfW/+TQfe5okmG0d7jIEvBelx+B7yyZidlZbQ2uIjDH0+zQCvAfz0wKQzeCJBjcaAxJGx1gQazbCaRbABVpxsHwNtlW91Ql0VzXKSHXOwR3zvoQUezq4kMh57WErw6+4sPXkKfxr97/R4NuDssJ6iH6ZOZeMSunscEKR9fGWcZiUciXGpM6ElWRK9Ma0G+GIJoeRYIAIv8rDHdTifahxkDIltf33LWsa3Ap2bI1NDChQiljqNqaa4uAHCsJ1a0HagxZco50jRdOXtPqws8qFUrfEfL79CkD67hw7D5PAIdYsIDvGgkSnDWaOZ/7bfcPtzpVhEzNRYhHz7A0Tz8NiEGAPccEZjFpe9MD7XMDd2trKwHZTUxMD0PX19airq2Ppd/RvXc9NsymL1cqYbBr0+8JTp5jGm4bOeBPwpmUGArwH4wL1dxs66Kb/6sBbj6bv77bOd/lN27fg7ZdeQG3+AcRJHoy1GpFKdVcAu6HDx7PzfrR2wM4f7c4fYyabJgk0p+BTt4oZ3/5fLL/uRkQNY5PcsYKTeOtnP8LUypOI4zlINDtvex3c87Gfe27amVJLh0cilSHQzHMoDgRRGuAgJaVi2U234JaVq5CY0BEn/PHGT/D2359H0/EjSIIfY60mJFNnuQI4DNoDq+sIr640JzLxCj5sVbHswV9j6ZVXw9b2GTnf+yGc9fOPHcXrP/wWFrsqGGNBk4k2V7Ze7ome6+qWwN62NPIcivwBlAV4KCkZuHLV7bjlplsRHTWUCXDhnPHgLcMAuCIx6dOGI0X4+btbGfCm/hKHEfjONbPwrWvmoaaxBb94bR3e2FvMgLeZk3D/8ml44NqFiLb17crR3RGHC7y97gam8d5/6J8DlpqEgtKBAG+tTgqeX7MdP39tHaqb3D0C76vnTmKn25PLy96zNXh803Fsq6A3CxoAIuA9LiYaP7lyBmZnx+DxTcfwWn5pF8ZbB95zshPZxIntJYweosG7Y/4zt0Tgyu1zw+f3wmxywGHiYDCqaPI1Ym/Zahyv6ehjq2mUUVarYtmk63Dr7Hth47iQt8eUfqh7olDmJI/Cor148Z2/4t97dyEm3Yn0iXFIjhWQlWxgze1Wkw1pjsmYkboCmfFjurDn4V+RdoV6+KsM8pIsKPD/3L28igqXrxW+gB9OazTirBaYziNJuierP7+qoCEoorLVj5ONAdT6VcRbeOTYOCTZDIiz2xBjNg4IcOuloX2zgB9FywwZKkvBfgNvlmB0zp8LwXbrcg5i4VtaWhjA1gF3aWkpiouL0VBfz5oNGevdpkvXJSck+TBbtC8Z+h39vLGpiW2L9N06401SE3I26Y/UZJDv7wFtLlRqoof1DGhD57lSIEBWjfuwYcNGlBYXo6SkCC6/F7EcB7vKdwZVzAGuQyutfRd11U4H2DRWm9EmZGTh/h/8GBOnTBm2twrsngkE8Jc/PIG9G9ezplaFU2CSaNYfArvbtOg6DGZ6ZYLa5zDS5PZSp2rBHFnpmUhKy8Dc+Zdg2dJLkZycAr6bAAC/34e9+3Zhw/qNqDx7FsXFp+EWA0jgONiUcxiHftVVAEl4krJz8P2fPYzsnJxhrSu9pfrdo4/g6K7trMYyp8A8wLoGeQW1FLikAqOyRiExNR0LFy3AkqWXIj4uYVjP6zw/RmGt3tH4B2w4fKoT8B4dbcRPrp+PVUtnorKhGQ+/tRGv7ChgGu+hBN504MR4L154bzvjvXXb80zjHTr601wZ+n1TUlPP/MqZH7dJC/Bo/xKVFfTEeNNz5rk12/DwK2u7Bd561PznF83oFXiTH/ivP83H6uKmdkabgHeqUcWPr5yBW+eMxxt7C/C7Tcc7yVGI8SZwTlKTFROTIsA7rDt8cBeSJRkKNXAbKcAlgKDfj8Pl67C38k2IIslqVbT6yIFjNG6auQqT0uf3cAAi+96SVAMqXaU4UPou9p5Zj7JaTd6aEM3DauZgQQ5WTF6B3JQ82E1xEHh7t/KSwT3Lodua5j6iotbnRmHVcRZ3nx0/BaOinT3Exp/fsYQmXLpE0uirsJsMLKyHooQIFnDnpvSe3y6HbO1+AW+dXQ4F3sMNuukYaJ/0X5fLxZjt2tpapssuOHkSJ0+eREVlJRobGuDz+9s13XoFidmmoTPdoT/Xf6cDb9J4k7MJ/ZvkKOHYCQ7ZlernhplzSpvEhSQyw63x7ufhRhaPVCBSgUGswPr8gnapiSoYcUlWDH5282JcNjUXLT4/nnhnPZ5anw+fwR7Chs+FnYHXvhuRtEPVBVZ8jxpvWioUeBPjvXX784zx7gySBxagExbwvvMafHnFoi5s8suf7GAhOmdrW7sw3uECb/IDf2zTMbx5oqaLxvuHl0/Dqjl52F9YysD51jp/Ozgn4E3g/IGlE7Bqzrh236YI4z2IH4IwN0UaarISlNUgczT5195XsWNrNYI+CVddtQDXz7oReWmzYRei2/jtjg2TDIQs6ERVQJO/BZ8cewd7ilcjJ7WzyIE03eMT52PBqJvbQDdphll+Y9vELsyDHUGL6divzlWNs411MFlSkBgVhQSreUiCffTGUyqB/o6TtPRURVnW3OmGiqEe7LKHDbzZYzYE9OrgdziBdyjLTZKSiooKnDlzBoWFhThx4gQotCYUcBOQ1sF0fwoXCrwzMjKYxpuA+sUEvOl8dfBN7H44TaH9qVFk2UgFIhUYiRXQwPD6/MJ2xpv+fdWEVPzspsWYlZsFvbHw92v3oZW3swS67107F/ddNgNm1swXboBOB/DOP7wam7Y8g9bWuk7NlUMFvHXQX1zd0Cfj/VAb8NYtXPXvrDe3HGDrFpbXdWLLyU4wNyORabxXLZ3V60Umd5Q/7DiFFw6Vti9HzZUpogvfJ+Dd9oaBgPe7BXWddN60wn/PHY1vLxgLS4jVbPgTn5F4/12Mx0TgOch0xGfqi/Hq6r/hn2s3ImmUE1+48UasuuQO2AUb+72qGjtJ+TQWVkGjz4U1R97HxsOvs+CczKTOwDvWlIPZaddjQvoMCLwmb5UgQFKNDDh2Lw8c2bXUXU1IyufyupmDiNnq1LJKhkAyFeqQQlaDAgPd2lsFrm0CM7Ir1nF0/QLeFzJAR2/kZJKQxkYGtk+dOsUY7uPHjzNpCUlKBgq2Qy9YXGwsczS59dZbkZWVxQJ0SCd9MQJvHYBHmJSL5SMZOc5IBc6/AsR46xpv2lpHJHwiqLGQZBa/+WA3qkWBAe8ffv4SfOWymTD2yzbrQgJvrUYnymoYeH5ny8EepSY/uf0q1lypn5v+PfbB9oP4+YsfIP9sTRfg3ZMN4blXhlL83tx7klkKVonamwJis+1+N+5fNB73XaY1WD634QBbxmNxtG+ClrtjWha+t2wSEm2aa0LkOX3+9/7AtqDptRWJR7XLjYrWSjhNCtLichDVlsiotTWeYwsJwCt7kV/+AT449BJESe0Cug28CeMTF2Je1o1wmBIh8I5220By7xgKkDqwGgx8LcJlIhGzFBJIOviBbyrMNbXJkjbounSWmYW5kQu2WL+A94U6SnpQMiG/JLFGyYKCAga6jx07hoMHDrDAG5KVDAbopnMkxpsi42+//XZmJ0j/Ji9s0kpHmOMLdRdE9hupQKQC4VYgFHiTneC5riUks/jFWxtw1ssh1W5kwJvAqaGtKSo8ANjh5bNv/3vYtPk5+PxNXRjvKZOvxuJF9yImOh3NLRUgjfeRo+s6nQppvHPHLsCyJV9FSopuC9q35KUv4J3oMOMnd1yN/75uWcikQjvutXuOM9C+r7C8M/DuxYbw3PoTWNM13GVejX0TAwGYfC58eeEEfPOaeUi0m7vVeZMW/OrMaPzoyunIy0hi/R8cJfpGxkVTAfLcLqjJx3u7/o4q9wnkZne2nSMnpVFxl2Be1i1IcmR0Aoh6mubFyHZ3d4FCY+WH/gKSJQFVkNjuoUuYHKrzGPHAWwfdNKMiPbfOcB84cAD79+1DVXU1a4gciKSkp6LqUpPbbr8d2dnZDHjrziAR4D1Ut2Jku5EKRCowWBVYu+co8+reV9kKq0nAN6+ciQdWXoGoNmb1lU92tuubU6Kt+OGqK88Bp+EcSf+Bd28a75EEvKkp88G7NG24FtLe/aCv/x0nivHU2t3Yd7YOFM5CI8pmxW1LpuO+y6YjyW7B3rN1+N2H27HjeAmMBgNsigir2YTLZmqseE5yfBuIiDibhHPnjZRlKODmw8Or8dTrv0KcVcXiy8lfisRCBhgFC1KZg8nnkBmffdE3U46Umn8WjuOiAN4EusntgHTc+/fv78R0kxPJYIJuuqgkNSHG+9ZVq1iiJQFvshMkqclw+XF/Fm6uyDlEKhCpwIWpwBub97frlx0OK75zy2X43sormAsAjZc/2cWAd0l1M5KjrN2wwuEfN1kYEuO9eevzYTHemzY/wxhvgeLR20Yo452cktcOQns6CpXcKAAcOF3OznPNnuPdSk2irAb85I6r8K0bL+8iNWHOLy+uxo6jJV0Y7+6Z8q5Ho6oEvVXUlxSg9NB2tFSXs4WSpi9B5vQFiLaamXxElFVQI+bZ3esRPHsEMTYD0rMykTBtOYS4jDbHesZ5R+Qm4d96F3xJn6rgzY/fweufPoVp8xOYzITneMSYR2FCwmKMScmDgzmYEBNu7Nar+4KfROQAhr0CIxp462y3KIqskXLPnj3YvXs3Thw/jtNFRczJZLBBN10BcjIh4H3DDTdEgPew35KRHUYqEKnA+VaAOXa8uFoD1rHOEGCtsbdvbCZ982oUlNZ0+r1B0KQOPflWd3dcihxgwHvLthfDAt49SU1GZc/CsiVfQWamZuHX2+gP8P7h7VfimzdeDqtBA/q6xrs34E2A/Xu3Xo5v3XR5m9NL90fTnpJcVwS1aAuE1iq2oJI1Bxi7GIKRjM60mlOd1KJt4Ip2s8gtJSYN3JglMCRRBHlb1YegKa2vWkZ+P/AK0PuN2tZKFFcfgCfQyCZQUbY45CSNQ4ItFgpHzcpmGDlTBHQPvMyfuTVHPPDW2W5iujdt2sRY76NHj6K6unrQNN3nXtU5c+bg3nvvxezZs5mjie5q0t/kys/c3RI5oUgFIhUY8RUITWWsafUhLT4KD915Ne5bsZA5lhCsDgXeMVG2dpBpawuBGSzgTUw2abyXLf1qu8a7J8Y7PX0aA96jc+aEUWON8d5+4gybQGw4cKpnxvvW5Qx4m8yd9bfbTxT3uC5FUX/zxmX4waqrwwoVklqqoJ7aAr6+EBAEKJkzwI9eCMEcGi+uQCo/zMC34G+BbIkGxiyAkD4VaBO0hKetD6M8kUWGuQISJAQhKSIMUCDwlBGiBzZEmO5hvhgjfncjGnjrTiaVlZX46KOPsGvXLhSdPs0cTIZCYkJXi2wDr7nmGtZYOWbMGBYpT64m9HOyyYlITUb8PR05wEgF/qMroNsFPv7mp2hu9SInJYZZ4911OQWAqAx8r952qN3RI1SKMhDgLYt+7Nz1D+zY8xokydup9kMNvJltYjdyEToIWVbQG3PdG/AWVBn3XjMfP7nzc0iNje7lflK00HB3I+TTO8DXnGQNkkrWbAhj5jHGO3RIDaVQCrfA0FSKoMkJJWc2zNkzwPFmxotHgPfF/tENTbMU2xw3ht7j42Kv2n/a8Y944E0yE/Lnfv/997FxwwYmL6msqmINlUMxJk+ezGQmixcvZomVTqeTOZpQgA4x3pEH41BUPbLNSAUiFRisCpC39G/fWIffv7MBfknRgPddK/DFKxa0h97owPtgSRXspAG/+TLWfDmQyPi+gPfESdcwxjs+Jo25mvTEeKekjGOMd+7YJe1ykJ6ft707k+jA22oWGJuv6ds1yzGSA9DYcaKkV7b8juWzWN1GpyT2eGlYngUB76AbKNoFvuwgs+FWsuZCGN0VeMveZsgkN6k8CpU3AFmzwY++BLxBA2ccR62cPTdzDtY9EtlOpAKRCly4CoxY4K2H5VBsNDmZPPvsswx4k6Z7qNhu3b/7xhtvbLcR1D28dSvBCPC+cDdrZM+RCkQq0HcFqInvl6/+G8+v3YmgKHcKg+nOw9pqMeGr1y/DD267mjlw9HfIARe27XwFO/a+BVXRvXW1rbAo+DCBd1xcJpYt/QomTbiqT+Ctg+cPtnXvxa2fAzm6dDSWdgbeBwrLem7MDAaxcskM9qZgQqbmVNH9aGO8xQC4op3gzuyBTJaAYy4Bn3MJeIGYbA1IU+2Z13HpPhiKtkEWg1AypsEwZgF4q6OtsZKs0SIjUoFIBT7LFbhogPeTTz6JNWvWDJmuW5eY3HTTTUhLS2O67vj4eCYzIbabZCYEuiPA+7P8cYicW6QCF38FiqvrmGPJa+v3A7KEzvHnKoOBoVITk1HA3VddwmQVmfGx/S7AYAHvqKhE5uM9bep1YQPvdXuOsXNlXtxtjaH6CZDUpFvGW+tkxIHTvQPvy2aOY8B74YTRvQJv+qUiixCrTiJYdowta86aCkPqeHA8hXvowFthOXtyYxlQtBvwNUFMmwJDxlRYrLa2fUR8vPt9A0ZWiFTgIqvARQG8XS4Xnnv2WRD4JrZ7sAfZBS5fvhzXXnstRo0axcA2/SzCdg92pSPbi1QgUoGhrkBoqAztqx14L5zBAC1pvNft7QiPoWXCY3e7P3K/z41tO17B3gNvDpjxpi1bLbFYtOBuzJ51E7i2IJ9z49N1xp7jNPC8v7CcAW9mJ3gO8Kbfd9ckqW+jL+BNsfE/ZbHxM8GrHa1yoVps5rxFaZWKgoDPA79X07iT/azFYqc+1nayhu1XVeCXZXhbmiD9//bONrat6g7jj+0kjhMnzUtb2qRNE5K2dK+BFqKWMsTKqgEj2jQhQOXDBtUq2JdJSBX0yzRNalEFfEHdVi2gaeOlU7utqraVwco0xgpqoQQEAUZKaWlp0zRNmsZO4sTX0/9cH+f6xolf4/jluZKb1L7n7XdP7Mf/+5z/GR1DaYVXnVuqF7VyA525/vPIy/p7e3uxfft27N69G21tbWpPk61bt6rnOjo68nJMxdzpvBDefr8fb7/9Np5++mkcOXIko9dL7CV33HmnWlCpF1Lavd2MdmcUOSsjARKYQwJ24S0CUiK3937rBuVHFjH4ikSKw7s2ylM6urvhuhbVs2Tu7MWNeK+5XXm36+ubMTD0pfJ493x4eNoOlw5nGW684V5s3PAA3CJaLTmtJX2gKXHNXNdyfHz2Ina98De1XXzQMd2ioSPe0/3rpj/86lUfnjrwKp46+B+MjgenR8wDAQuXFSoFoMo+Inc+LfYR6ZbhAMbGfPBfHUEALngrvaj2lEcJb0MJbyBkOTfoKoXXWwlZ1MqdK+fwj6IAqpZUypL0QR9PPPEE7rnnngIYWfENIWeFt1wKyWoiiytHRkYgUe+DBw/imWeewalTp9K+UmItaWlpwV133YX169ejpqZGRbgl+iCLKfUW8bKgUnarTOaDKO3OsQISIAESSJHAO5+eUaL6r299oGpQ6QR/dLdKJ2iuK3Tg5ePRwltHxTs3todbTczyIIJ4bNSH/775fNoRb+0Hv/XWn6BuQUNUlg9pR2waISV6Rf4CymYSY8t3K7aZPN5hDYyuw2/gl384jAuDI6rYktAgGh3D6vd+VGFx82plwbn75vYp4R9DeEun/BMT6nNKnOQVKopdJusspyLeUkMIkGC9byKgPtdcwQl4q7xweyrVtWFmkxQnPYuRQB4RyHnhPTk5qXat9Pl8GBgYwKFDh/Dss8+mLL5FcMsGORs2bFCPJUuWKNEtPm4R3eLt1tvD650q6e3OoxnNrpJAkRPQwvt4z0lc37YcaysasHn9N7Du9laUu0SyuiLC+9gnZ1Ba4sJ3v96Kx++/Ax3trYBTAg2JL/KbzWoil0IWV96y8SGV1URvGX/snQPqKsnulW5fAOV+c1HmmvUPYN3mh1FVZS42jHXITpkjZz7Ah3/ai/f+9Rq+uDKJHtdinCtfrMRyv6NaRcADhkOlE5y2c2U4q8mFwWG1CPV3f38Di0LDaB87ia86h9BScQV1jkuq6YrFbVj5w5+hadP9cLq9ZjpG9Yr5xUSi2CKmBy98gdFz51DuqUSJuwqemlqULay27URpKKtPKORAyBC7yWWMXx2Gu8QDT1UNnF4PHC4ns5oU+d+vHr62k3R3dyNWdNsaAe/s7MTOnTtV2uNYh7Wubdu2KYsKj/kjkNPCW2c2CQQCELuJRAgkjaBMuAMHDuD48eMJpxUUz3bD0qVYu25dRHCL2JaHRLrlodMGSgYTa6Sb0e75m6BsmQRIIDkCH/3vY/zjpdexbKQEt97YionmWriaFqG2tk55icXj/Va3mf96qKcP2xYuxc3XNaDmugZ4VjXA09YIl1cv9ovftt658vjhX8MY6IOzzNyoxgiMq5/f3LQVN21+GO7yChiYxPmP3kXPgb3oO/EaSiYG4HGa58lR37oWjZu3ou5rG+CtvwYuT43ye4udZfBsLwY/Poa+E//GpZ6jwMiXUZ0bNdwYCCzAhTE3zgbc6C5vRfmam1TEunPjDZFzdUYUf2ACv33+Jbz++99greMLXFtxJaovukCo5lo0dT6CNXdsgafSXHwqubrlCAYnMHKiFwP7/wL/0VcQGpW9DIHKztuw6KePoGrh0ql2dZhdoumf96B/3344es/AuXABQq3LUf+dzVjU8pVI3fHJ84x8JiC+7QcffFDtyv3iiy9O82rPJrytrwkDCu/8mgk5L7xFfEvUW8S3pBIcHh5WYvvixYt4//33ceLECZXn+/LAAEbHxtR5cnjKy1FTW6ui28uWLcOKFSuwcuVK5eOWQwtu+YYov0uUW35KlFs83dpeQtGdXxOavSWBYidgTEwi0D8MYzwA96Jqm4g2YITk/XQCuDQI9PtgBEowOepHqKwE5a1LzUhtZHHj7DT14sKRgfM4e2Qfzr7SBf/F3kghiRivvu9xNG26F3C4IvHiUd8AfH2n4T/ZjZFPu3Hp9OeYOHtOlfNXerCgtg5N3/4+lmz8gXru3Rd249M/7oFzbBRujwPuimgrzLhfFjeaCy6Ncg9c1Qvhqa5D8y13YvX3fgzvNS2RMZlRZ9Pr/tmbr+Lor34B30dvoTJ6Y8vIGHzjQF3zSqx/5OdYvuk+U3iH495BhOAfuozJng9R9tlp9dpk9WIYLc1wtzaqCLjTsg28iH5DfN79/Rg/+SUCXg9KWpairMSNEpcTztKpLCjFPo8LffzpCO/9+/fjscceiyCKJbxFL+3YsUO5BGY6GP2en1mW08JbkOiotxbfYjuR6LeIb5lY8v+hoSG1ylee14cIaW0ZEUGtDy24RWDLQ84R8S1Rbi24KbrnZzKyVRIggfQJTGX+cMRIyxe2O1gWKSohGRaH4qU2/5+oxzu8YFDtiBnC6JVBjPR9DmP4vKqnonElKq9pVvYVqdnpcMEZVr3WNoKTl2EELRmrHBVwOmvgdJbCCAZw5t2j+OSff8bV3vfgGDqJiXEfJkvrlbh2VdagfkkDFjSvhmfFGtQsb4Zn4TJUeOvhcpVOY6D5SP9Gr1xG/7HDOP3my+g7fQpB3xBKLFvLl7rNzw7P8tVYdfdDaLr+ZtOHbV1cOcNiVOt10J9l6mf460ckah72fgtxq0hPfyawhlwmkKrwtpbT47MLb7swj8chVsQ9Xhm+njqBnBfedvEtAlw21RHRLUJbItz6IeeKEJeHXWxroS2iWv8uYlv/LtYS2Q5e+7kZ6U59UrEkCZDA/BEwI7rhVXxhgW19P4sITzNArDJyyIo/M2We7FUwJSzjjUJEpEpRqFYGakka7c0OhSQurGR3dHUqFZ8DIadTLZacLmbD41B9CnuqJyYhnnJJ31fqCqG0xAmXu0rly7Yf0qoMUcYVnQJQ+hKC4ZBeO1TbKtuIMQlIX4NyvhOOErU0UvVPhqa+LxiG+RkRviOgI/5m2+YoZRzSpraoR77U6MWVsomOrLBUvAw4Qg4YcjfAYS4a5c6V8WZdYbyeqvCWlIJ79+6NgmAV3vbsJ4nQam9vR1dXl1rjxmPuCeSN8FZb8xqGsp0Eg0GV7UQEt4hwLbzleeshIlui2HKIqBaRLQJbnpOH9nHLeYxyz/1kYwskQALZIWAKYjODhjWXdFhqmyIyrAwlUm0KyKk0eckEHrRnerpgNHd1jChQpW5VahKzGyJmVbQ4LNxVf5xhuWw+p/4NmTWb58YWploAR9dlimEpb01NqJ4N599W3YjJyHqd5C6B2W+pytoH+90F3cfwwG3ZsML1mF9TorCorwAKS2J3GrIzi9hKpgnEEs32NrSIlgCi5Oq2Lq60ivUtW7aoLDpiJbEKb2sbelFmrMWVdisK0xNm+mrPXF9eCG/dfS2+RYCLyNYCXMS4fs56G1E+PERwy0MLay28dXSbgjt7k40tkQAJkAAJkECxEkhHeMsGf9qz3djYiD179uC5556LEt7CVZ9jFeMzZTVhtpP5mYl5JbznBxFbJQESIAGRkJtYAAAEzUlEQVQSIAESIIH0CKQjvJuamiIb6Eh02irEtcim8E7v+mSrNIV3tkizHRIgARIgARIgARIAkIzH+9FHH1W7dovtRPuxZR1brOi2VdzrrCW0muTWlKPwzq3rwd6QAAmQAAmQAAkUOIFkhLcVhc5AYvVoW20lsbKexEPJxZXxCGX29bwS3vFu08RLIp8pdMlMbObJzBR11kMCJJDPBOzvm+JTFY9qW1tbQsNKt7z98yPZ9hPqJE8igQQJpCK8rRpnJuEtzTOdYIIXYZ5OKyjhLQyz8c2NwnueZiubJQESyEsCs6U4SySHcDrl420kkkj7eQmdnc5pAskKb/sXxdmEtww83ryXcxgYnJ8pUnDCWzDOdVocCu/5maxslQRIIP8IWAWADozIKHSqtHh3KtMtbxXt+rMhnmjJP8rscaERsG8LbxfJycxhZi/JrdmRl8I7VlTb+uY62xt5oqJ5tihIMt9U+Y0ytyY8e0MCJJBdAtb3S+v7obZ+xBPe6ZbX7dg/N/TteFpOsjsf2FpiBKxiOZbmofBOjGMunlUwwjvRSUjhnYvTkH0iARIoJgIzielEGaRbXtqh8E6UNs8jARLIJIGCEd6MeGdyWrAuEiABEpgbArHSnSXTUrrlpa140cRk+sNzSYAESCAZAnkpvOMNMJse71iWFPqp4l0hvk4CJFCMBOwLvpK1eaRbXpjb66AdsBhnIsdMAvNHoOCEdzy/YCZQ0+OdCYqsgwRIoJgJzOS9TpRJKuXtojsbWbASHQ/PIwESKA4CBSW8E4l00+NdHBOboyQBEshtAtb34kTeu+2jSbZ8JqLluU2UvSMBEsgHAnkpvNOJUlB458O0ZB9JgAQKnUCywjld4W31hidrcSn0a8HxkQAJZI8AhfcMrJlOMHuTkC2RAAkULgHrwnfr+2o8y54mkm55qce6kx9Fd+HONY6MBPKBQNEJ70xclHgfGFxcmQnKrIMESKAQCFjfL/UaHBnXjh07cOjQoajdhmNFwZMpH0uk2+9ycqfKQphVHAMJ5C8BCu8Urh2FdwrQWIQESKBoCVgjznYIM0XBrb7vRMvHEt5Wi0msC8AIeNFOSw6cBOaFAIV3CtgpvFOAxiIkQAJFTcAeeY4leGfzfSdS3i68V61aFdmafib4FN5FPS05eBLIOoG8Et5Zp8MGSYAESIAEskpAW/W2b9+Ojo6OpNsWgS5lJdLd1taWdHkWIAESIIG5JEDhPZd0WTcJkAAJkEBSBMRWsm/fPnR1daG2tjapsnKyCO7z589j586d8Hg8SZdnARIgARKYSwIU3nNJl3WTAAmQAAkkTECi1bt27cKTTz6ZkugWq4mIdoruhJHzRBIggSwToPDOMnA2RwIkQAIkQAIkQAIkUJwEKLyL87pz1CRAAiRAAiRAAiRAAlkmQOGdZeBsjgRIgARIgARIgARIoDgJUHgX53XnqEmABEiABEiABEiABLJMgMI7y8DZHAmQAAmQAAmQAAmQQHESoPAuzuvOUZMACZAACZAACZAACWSZAIV3loGzORIgARIgARIgARIggeIkQOFdnNedoyYBEiABEiABEiABEsgyAQrvLANncyRAAiRAAiRAAiRAAsVJgMK7OK87R00CJEACJEACJEACJJBlAv8HeBC1gaMqkN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25" y="2175116"/>
            <a:ext cx="7835367" cy="44175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6319" y="1374838"/>
            <a:ext cx="1588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7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689" y="1060690"/>
            <a:ext cx="6024609" cy="57233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4228" y="399495"/>
            <a:ext cx="1162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1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297" y="1351939"/>
            <a:ext cx="8369541" cy="48630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67125" y="665411"/>
            <a:ext cx="1432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№4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898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ебусы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982" y="1605996"/>
            <a:ext cx="8698541" cy="39920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6883" y="836555"/>
            <a:ext cx="1154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7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86905" y="291249"/>
            <a:ext cx="26988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</a:p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488924" y="1899821"/>
            <a:ext cx="71110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№1:Финансовый год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№2: Пенсионный фонд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№3: Деньги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№4:Премия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№5:Капитал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005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" y="79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858434" y="276448"/>
            <a:ext cx="70654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Кроссворд</a:t>
            </a:r>
          </a:p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4" y="1337732"/>
            <a:ext cx="8618036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08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" y="79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96465" y="612759"/>
            <a:ext cx="9232777" cy="58651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по горизонтали: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Принцип, который означает, что сведения личного характера известные работникам учреждений являются секретными данными.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Отношения, при которых одна сторона получает от другой денежные средства, товары/вещи, и обещает вернуть в будущем. 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Соглашение двух или нескольких сторон об установлении, изменении или прекращении прав и обязанностей, разновидностей сделок.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Физическое или юридическое лицо, которое платит за  что либо.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Долговременный процесс снижения покупательской способности денег (повышение общего уровня цен).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Безвозмездные и безвозвратные поступления денежных средств в бюджет.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Затраты определенного периода времени, документально подтвержденные, экономически оправданные (обоснованные), полностью перенесшие свою стоимость на реализованную за этот период продукцию.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Денежная сумма, которую клиент передает на хранение банку и получает от этого доход в виде начисленных процентов.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Финансовая организация, основным видом деятельности которой  является  привлечение и размещение денежных средств, так же проведение расчетов.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Документ, в котором рассчитывают затраты на проект исходя из расходов: на работы, стройматериалы, хозяйственные нужды, приобретение комплектующих и прочее.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Внесение определенной суммы денежных средств в виде вклада в банк платежей, платы за вступление, участие в компании.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 финансового наказания за невыполнение в срок тех или иных обязательств, начисляемая в 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Процент"/>
              </a:rPr>
              <a:t>процентах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от оговоренной договором или требуемой законом суммы.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Выплаты, предоставляемые за счёт государственного или местного 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tooltip="Бюджет"/>
              </a:rPr>
              <a:t>бюджета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выплаты из специальных фондов для юридических и </a:t>
            </a:r>
            <a:r>
              <a:rPr lang="ru-RU" sz="12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физических лиц, местных органов власти, других государств.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777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" y="79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63409" y="399495"/>
            <a:ext cx="8262151" cy="5108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по вертикали: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Главный субъект финансовых отношений.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Обязательства по возврату (оплате) денежных средств или иных материальных благ, срок исполнения по которым уже истек, простыми словами это просроченный долг.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Обязательный платеж государству, который налогоплательщики обязаны перечислять государству, при наступлении определенного события.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ru-RU" sz="1300" dirty="0">
                <a:solidFill>
                  <a:srgbClr val="242D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Гражданин или юридическое лицо, обязанное по исполнению обязательства совершить определённое действие или воздержаться от совершения действия.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Целевой заем на покупку недвижимости, который предоставляется банком.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 особого рода, выполняющий роль всеобщего эквивалента.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Особый финансовый государственный орган, занимающийся операциями по кассовому исполнению государственного бюджета.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</a:t>
            </a:r>
            <a:r>
              <a:rPr lang="ru-RU" sz="13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Смета доходов и расходов частного лица, организации или государства в целом, устанавливаемая на определенный временной период - как правило, на год.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</a:t>
            </a:r>
            <a:r>
              <a:rPr lang="ru-RU" sz="13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Осуществляемое совместно  с кем-либо 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финансирование </a:t>
            </a:r>
            <a:r>
              <a:rPr lang="ru-RU" sz="13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чего-либо.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23.</a:t>
            </a: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Межбюджетные трансферты, предоставляемые на безвозмездной и безвозвратной основе.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48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" y="79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AutoShape 2" descr="data:image/png;base64,iVBORw0KGgoAAAANSUhEUgAAAUcAAAC+CAYAAACmo80OAAAAAXNSR0IArs4c6QAAIABJREFUeF7sXQV4HMfZfo/FzAwGycwUO2a20wYcN2lDDqehpmnapGnahrlpsIGmaZMmfxiMMUPMzLZsSxYzSycd7t9v5JFX5zvdHgnsnefx49PdzuzMu7vvfjwKQRAEyE1GQEZARkBGoAMCCpkc5TtCRkBGQEbgQgRkcpTvChkBGQEZATsIyOQo3xYyAjICMgIyOcr3gIyAjICMgDQEZMlRGk7yUTICMgKXGAIyOV5iF1xeroyAjIA0BGRylIaTfJSMgIzAJYaATI6X2AWXlysjICMgDQGZHKXhJB8lIyAjcIkh4DY5mqxWHK3TQ1AooFEIiNOpEa7TQqVUXmIQysuVEZARuBgRcIscG0wm7KusR6nehGGxYUj2UyNIo7kY8ZHXJCMgI3CJIuAyObaazdhb14Li+kbMSopGmM53pFiub7ngssQG+F+il0petoyAjEBXIuAyOZ6qa8Ta4lrMSY5AekiQz+bKiZHIkD7n6s3sXBkBasgE6TPY5YFlBGQEziHgEjmSnfHHwkqE+PlhTGQg/NTqLgNSJsgug1o+kYyAjAAAl8hxb20z9pRWY1ZKNNKDula9lclRvl9lBGQEuhIByeRoFQTsrKjDgapG/LJvPEK0vrM12gNATI62v8uqdlfeMvK5ZAQuDQQkk6NFEPB/p0sRoFZhfko0tKquDdnh5EhEKG7cFtkj7JEWCwSDATh7FoiIgCIu7tK4i+RVyghchAhIJkcBAr7NLYNWq8XY6FBE69yzN4odLd7Ak4/XnQ4bwdAKhckC4dhRWH74AZaPP4Zq8WKoX3zRG0uUx5ARkBHoBgQkkyM5YzaXN6CsSY9JCRFICfRze7pcChwfFez2GLYdu8Mm2dRQi8KzOQg/eRpR639ixCiUlrKpKaKioD1+HIrISK+tUR5IRkBGoOsQkEyOZHNcXVyDokY9JseHoW8YhfEo3J7p9qpG1tebBMnH9Pa4tousripFWd5JmNetQ/jaTYjddQBCUxMUOh2gUACkXptM0Lz5JlT33OM2RnJHGQEZge5DQDI50hQPVzdiY2kN+oT4Y1BUGJIDtB7NnMjsdE0DbuiX6NE44s6+IF0an/YhKys9i8qTR6Bcux4xazYhfN8hKC0WmP396QBGiqDPOh0UqalQ3XUXVLfe6rW1yQPJCMgIdB0CLpGj0WLFf3KKoVEqkRIaiMtiQqFVui890jK9TZDeJkdjqx6lpfmoPbQPfitXI+anXQg9eoJdIXNgYBshWq1AYBDg7wfFkCFQXXMNVFdcAURHd92VlM8kIyAj4FUEXCJHOvOpBj0OVDfCYLaib4gfBkeGMA+2J+3jnGL0iQjxSvYLkaOroT20N60txZM9saw4D43btyJk7QbEbNmFgKJiWFUqWP38AJMJoCIb/gFAcBCUkyZBefVVUM6bB4XOfXusJzjKfWUEZAS8h4DL5GgFkN/QhNVFNfBXKZEWFozLooM9qsZDzhQajwjSUxukS+RosSDn0E6kp/aHJqLNcVJbXY7KgjPQb1yHiDUbEb1jH7S1dTBrtYBKBZjNAH3W6qBIiIdi+nSor7kGikmTvHdV5JFkBGQEuh0Bl8mx0WzB+uJqNBjNiAzwQ99gP2QE+XlEjmL1elZShNu50654wZsB+H37DSpffh5Rl01B1cP3M3uiYtWPiNq4FeF7DkJtNLbZE5kObe5gT1QuXMjUZ8WAAd1+EeUJyAjICHgfAZfIkSrybK9oQF6DHukhARgWFYpwrWcqNV8Stz16Ij1KjaEU9u9H65/+CNXylaDZW+bMwamsVMSv2XShPZE7WYKCoMjOhuqqq6BceAUUyUnevxryiDICMgI9BgGXyJEI7GBZDWKDA3BlqvedDWR7pOau95rIsdOKPSYTjh7Yir6/uBXIzYVADhVypvj5Q11b49CeqBozBoqrr4ZqwUIgKLDHXDx5IjICMgK+Q0AyOeotVvxYVI3GVgNmJEciwQd1FTk5uqNaOyPGOhgR/Pd3UP3ffyP08PE2+yFvRJDkXOH/kz0xPAzKWbOguupqKGbO8N0VkEeWEZAR6JEISCbHguZWrC2sQnyAFnNTSGr0LITHHhreUK3tjSusWQvDhx8An38BjSC0heDYa0SKmRlQzp4N1dVXQzF8eI+8aPKkZARkBHyPgHRybNJjU2kdEoICMC0+jFGjScL8XKnd421yFPR6HF7xFQbc+3tY9M1tkqGjZrVCkZEBzdq1csEICddVPkRG4GJHQDI5nmlqxYbCSgwID8LouPB2XDojPynkSQPxMbxNjuZHHkHT11/Cv6ikTW22VaUpq0WhgKLl3HYMAwdC8+GHUIwZc7Ffd3l9MgIyAk4QkEyOtD3ClrJ6ZEWGYFRksMeZMT5Tq00mWD7/HNZ334Xw008QaOMvXrFcqYSimYJ4ACEkBEJjIxRqNUwzpqE8LAAZzVbgtb9BkZ4u3zgyAjIClzgCkslRbzJjWUEFdGoNJsSFu12yrDO8HUmOkkN06uthXboUZir2QHGJZjMUJhMjQkVDA6wKBZQjR0IxaBCEsjKo5syB8qqr0XTOQBCcLJPiJf48yMuXEWhHQDI5UvD3vqoGFDTosSA1CuFUgcaLjWfJ0JC2sY5Emk4zZyorGSla1q0HjAaQvVGRnAzDnJmoCPZDJmnOv1gMJLXFJyrS0toq6MhNRkBGQEbADgKSyZHMc3qTET/kVyIrLACZYUEI8eJe1VxqpDmKQ3mcZr1YLLB89hnMDz0EY3oqKjKTkRGeAOvsWWgcMxRabSA0ag00IaHyDSAjICMgIyAZAcnkSCNSTceTdU3YWdGA4bFhGBrmvYBoHuNoKzVyidJR7KNAqvSmTVAOH8HUY6VCicCk1Da7oiBAIUuHkm8G+UAZARmB8wi4RI5thENlxhoY6cT5qRHvp/F4i1ZHUiOfprfLkMk3gIyAjICMgDMEXCZHGtBkFVBnsqBK34JWKNE/SAd/jdqtsHAxMTrKq/Zm1R5ngLjzu72SZ+6MI/eREZAR6DkIuEWOfPrkwdaqVag3GBHp57qDRuyEoTE7y6l2lSDJBKDsIpW6xWJl5dvkJiMgI3DxIOAROXoCgy0xSsmnlhokTqp/o8mEII0aJNWpfEySsuToyZ0g95UR6JkIeIUcnRV9sF26LTG6UqaME6QzMtWbLShvNZMbCamBfl0mRfbMyyzPSkZARsBVBDwmR6kB2uKJSbEzOlqIuG9najhlUde2GnC22YCEAD/E+3u2GZirwMrHywjICPRuBLqcHMXk5szOaA9asdTpTHoku+Phej1qDRaMjAxEsId73fTuSy3PXkZARsAVBDwiRx6g7cqGVjyekSbpjNwcLcRRTKS946lgxo6yeoyJCUafkAC3POquACofKyMgI3BxIOARObq0mZVoG1aCzhU7oxjqztIM7V2SJpMJ64trEeuvwdjY89WELo7LJ69CRkBGwFcIuE2OnkiN7hIjgeAsYNwWKIvVipWFlQjVqBk5auWQG1/dS/K4MgIXFQJukSMnRkLCaUGIc3C5Yit0hLCrUiONU9FKkmM1InQqDI/2TTWhi+qOkBcjIyAjwBBwmRzdIUZbic+dDbTciYuk8xbqjdhaWoNQjRKzkqOgUsjB2vK9LyMgI+AcAZfJkec5u+KEEZOjOyq1OxIjnZOCs0/UNWNzSTWGRAZjaGQI/NUq2Snj/L64xI8QWA0BJj34OIGgtwHNirm0AdPbpu7yfF0iR3eJkWblyc6CrninxQjUG83YUlGP+hYDJsSHIz3I32WApHSQM2SkoOT7YwwGA0pKilCQfxrlZUUwm80IDg5FUnIGUlIzEBER6ZDsDIZWUd/i831TMpCcnI7IyKhLkiiJDFtbW1FaUoSiojxUVpTCZDIhPCIKCYkpSEpKQ1hYuENsWlpaUFpahKLCjn0TE1ORmJTaaV/f3zGdn6HHk6PUlEF7y9xTVY99lQ1IC/bHxPgIBMjOmO6+33xyfqvVitqaKuTlHkdkVADi4mKgVquhVCoZyTU361FcXA6FIgj9swZBozmfEEB9a2qqcJb19UdcXCw0Gg172C0WC5qamtv79us/EFqt6zUEfLLoLhiU1l9VWY6iwlOIig5EbGwbroQN4drY2ISSkkpoNWHI7JvNcOONcK2kvgU5rG9MTDQ0VJxG0XZN2vtqw5HZJ6tD3y5YmqRTSCZHd22NNAtPnDFcapRqpzRaqeAEWM3Jk7WNTI0eFxeGtCB/n6jTstQo6T7z2UH0AJeXl6Cs9BT696dtLtpIjZpKpYSGkaSCEWV1dR0KCquQPWAUAgIC2HHl5cUoKz2NrCzq2/bgsr5KJXuYO/atRlb2CAQ62trXZ6vs+oEJh9KSAtTXlaB/dgbUKhUsZjNMZhPMZiurlUqY0r+amlpUVbeif/+h8Pf3ZxiWlhSirq4I2dmZjFAtZhOMJjPMZsu5OqtKqFQK1NTUobq6Ff3O9e36lTo+o8vk6KqtkZ/aXbWa+jmzU9KFqjEYobcqUN1qRFFTKwob9QjRqjEoOhSDwwIhu2F60m3nvbnU1dUg/+wJ9OmTAKuVXlVtrysit2Z9C06dKYDBrIBWq0RqYiSCg4JRUFCHQYNHoL6+1mHfpmY9cs4UwmgGNFol0s71LSysZ30vdltkVVU5KivyERMTgt37juHwyVxER4Vj7PBBSEmKYwRHYXJUXJpeIPX1TaivtyArezCqqytRVXEWsbGh2LXvaMe+iXGsaLa4b11dIxobBSbV9yRcJZOjJ/ZGsc3RGdHZPjZSJEej2YKNFfWoaTGCyqhRqbLMUH9khvgj1t8fqovfduw9tulFI5E9q6T4LNRqPaKjo2GxtEl91IpKq/Hh91ux5XQ5AqPiYDUakBpoxg0zhiM9Pg5KVSgsFkOHvud26kVRSRX++cNWbDlVjsDoOAjn+v5q+nCkJ8TDPyAGCQmJvQgp16ba3NyMivICVFaXYOm2I1h/shqCfwhUFhNidBb8fFw//GzqCCiUSua4ov+NRiNqqpug1UbAam1FVU0Jlm49jPU51RD8QqG0GBFLfcf3wxVTbPoajKipaUJIaCJiY2Ndm6wPj5ZMjp6o1TR/d22HUsjRLAAHquuxu7weETo1JiWEI9rPDxrSr+V20SJQV1eLvNxjyMpKPqeuWZkqXd/Ugv+s3IPvD5VBZTWh7vRRBIRFQRuXgTitHvfOH4FAbRDUagWyspNhNpGqd77vv1fuxg+Hylnf2lNHEEh94zMRp23BvfOGIzI0GoOHjLxoca2uqsChI/ux43QRvtmdB8HYisazOdAEBSMsNRvpCWFYMrUfJgzLgsFIu9MroFKp0NDQjKKiOjTpG7HjdDG+3pULmFrRmH8K2sBghKZlIyM+DEum9cP4of0v6Ftba8aAgUN6DK5dRo7u2h2lkmqtyYy1RdUM2Ilx4XIVnh5zi/luIqT6nTi+F6NHD4bBQA9pW5hJTkEZ/vbNdpwp16Ns1wpYa6vgHxiCzJETEd8vEwOj1RiWngaNVoExYwajtVXUN78Mr36zDbkVLSjbtRzW2mrWt8+oSUjol4nsKBXGZmVhwsTpvltYN49M9sJ1m9bjTF0rauqbcGL7Vpw6cAQqPy38U7OQMuIyTB8YhSULxkOpIulRYORYU1OPM2dKUFRegdM1raiub0TOjm0X9J0xMAq32OlbVtaA0WMmdfPqz59eMjly6Y/+d9fuKJXoxOhILVFGjpitFfXIq2tCUpAfpiZEQKOULY095k7zwUTKyopx6OA2TJs2AXp9a7uHeeuBHLzy5VY01etRsftHZmZJS03Ck0/8DsFRUdi4bRcyosKh0yns9/1iK5oaLuwbFBmJTdt3IzspAbNmLfTBinrGkPn5eVi9YTVCYmIxNDMNX331Pd778L/Mo6yNTkbskAkYnRmKB6+dgrCwEFgsVuZ0qayswpEjeSipqkZoTByG9k3Dl19816FvzJDxGJMZZtNXhcrKapw9W4XJU2b3DBBczZARq9buEKQ70qPUPmSLP1jTgD3l9QjVqXBtZkKPAVmeiG8QIMnx+LG9GDNmCCjGkRpJjifzy/HKFz8hv7QeFTtXAs3NCAwNxYjpkxHfpz9itVYMSUuEWkOSo52+X25FfmkdKnasAvRNCAwJxfDpk5GQ2R+xOivG9M/E+IteclyLQ2X1OFPcgJKDu1F85hiU/gEI6jMU6UPGYmZ2KG6eOx4KlUokOdYh90wpCsrKcLisHrklDSjef65vQFvftCFjMSsrFDfPu7BvWVlj75UcxdIjfZaaVy1+NFzdC4b6Sg0CL2jSY2VBFeID/DA3JVq2OfqGkySPeu2110o+1p0Dg4MCMXXqeFx11Wy0tpJzRcU8pzV1jfj3yp348VgtjLUVqMs/CW1IBIJSMhEfqMbiMenIO5GD5JQEXHXVLLS2GjvtqwuJQGBKJhKCNLh2TBpOHjqKo8dOuTNlyX0WLVoE+uer9uWXX4L+2WuRkWEYM3Y46lWB+O/Ws9Cp1WgqOA5lUCiCk/sgLgC4fXo2Jo7IYuE5FNNIrbCoDN9+8yOSUxPP9c2DTq1BU8ExKILCWN/4AOC2admYODILJpu+n3zyHfLyCu3OKTExEX/72998BYfdcV1Sq2kET6VHTrCnaxok13OUolpbBGB/dT2OVDchIywIo6OC5U2vuvRWuvBkviZHrVaLIYOzcO21cxEWFsYeUrW6zZRyJr8U7333E45WtMKiC4JgMSFBa8T1l2cjJiQQX3y5EomJcVi8mPe1MIKklltwrm+5ARZdIASLGQk6A+sbHRSITz5bipqaGp+i253k6Ofnh9GjhmDi5WOw8eBpLN9fAKt/OCyGZoQJLbhu8hDMmjgEGq2GxYpSCBX9v2fPIaxYsQX9+qdj4uWjsX7/Kaxo76tHmKDHdVOGYDbrq72g73ffrUNtXV3vJUdbgnRXgpTiheYoSZEcTYKA7RUNKG1sxpg436UK+vSJuMgG5+T4xRdf+Gxl7XGOfRMgWBVtUoxCgEqpQnNzCw4czcHh4zkIDQrC5eOGISY6CkXFDRg4aDjq6+twNu84+vWjGMmOffV63vdUe9+oqEgUn+vrq3g8LtF1FTk6Og+ZLKoqC5CUFIEzZ0tQXdcCtVKBmIggpKYkMpwpVpFSrAmL+vpmNDQKyMoaBPJ2V1XlIzEpErlnS1BVp4daQX2DkZqS0B4jyfs2NOhR32BlfW1xLS4uxm9+8xv0CsmR3+ViCZK+c8cGSaTnrBo4V8PJqD4zMRwxAfbzo+sMJqwpqYHZYsXMxAhE+V86aV4+Yx4PB+4KcuQZMqUlp5Cd3THLhbI3tFo1NGoNBIUCNdW1yM+nDJkRogyZElBfypDhqW20bHt9C/KrkHWur4fQOOzeU8iR8qdZhkx9MbKzMhgehDU5X0znslzaMmQULPOopuZ8lgv1LSkpQIOoL2XGEJnyDJn27JrqWlSL+toC0yvJ0R5JukqQPLC8M9vlwbpm1OgNSAsJRHqQfcIzWqzYXlaLE/XNGB8bhqzwYGjlGEdfPb+Sx+0KcqTJdMyttp8fXVJcDrDc6sEX5ADX1lSzeEmeW22bl11SXAEoAi/oKxkIFw7sKeTYhqsFlRVlKCo6jaioIMTERHXIWW9sbERJSRW0dvKjqW8F9S08hejoYMTGRtvkZTvuK4arV5Ojp2o2SY+O8qZ3VjchJUDbacyiRbAip74FO8vrmLQ4O0kO4XHhWfTpoV1FjnwRVFmntLSYVYCpKC8F/R0WHoGExFRWPabzqjyGc31zUVFewrzf4eGRiD9Xeaazvt4EsSeRI19XSwsV7ihEQf4ZVpWHJEiqxJOUkonkZGdVefQoLipEQcFp1pdeZKGh4UhOyUBScrrTqjy9nhztSZFSPdmO9qGh78sa9ZiTEt3BsSIu9NBqNmNPZSOK9AYmVZLEGKpVe/NelcdyEwEqc3XjjTey3r60OTqaHgUmU/OVbdBNWJx24+Q4cuRI/P73v3d6vLsHvPDCC9i7dy/ziPvSK95xfq7XyeTkGBkZiXfeecfd5brVz2VvtbOzuJpmSCRoS6Tcztg3IgTjooLZKfVmC6yCFSZBiRqjCc1GE+paDShpMSPOX43L4yNZsK+r7UzOVtTV56NGv491jQgYgbDQVGT2u8zVoeTjRQjs2rULL7/8MvvmP//5D8gDKjfnCDz//PPYt2+fzx0Q5OQg4hkxYgT+8Ic/OJ9YNx1BWBAmZKN85plnkJmZ2WUz8To50sxd2XyLjo0VOVkcxUE2GU1oMJtRY7SgRG8kgwhLF+sbFoSUQJ3L2x8QKe4/+U+EhkQgIiUaYaaJQHwO6k7oGFHWN9RgeP9bZZJ081b84IMPsHr16m6THN2cdrd3+9e//oWVK1cy+9xf/vIX9OvXz+tzysnJYWNTabG5c+filltu8fo5vDUglxxpvOuvvx4///nPvTW003F8Qo50VinOFk6knBw5MdrzYJupIrHZDDUElBoEJPpTQVK4lSK4ZtPDjPxGTrkcSUFT7IJUYzyKLau/RnrcDIwcfb1TIOUDziNQWVmJp59+GqWlpTI5unhjiIOzFy9ejKuvvtrFEZwf/vXXX+Pzzz9nB3atWu18brZHiMlx0KBBePzxx5kU2RXNZ+TIpUeptsfOiNGbQOzd/SmTDMdOWAx/dTQbuqBpA3L3HW0/TcaIgUgJmsr+3rj5TaZqywQp/SqsW7cO7777bnuHzmyOb7zxBv79739LH9yFI+Pj4/H6668jPZ1CfM63uro6PPjggzhy5Eino82ZM4c9jFJNAp999hleeeUVpzN87733mDprr4nJMTs7m51fXGHb6eBODqAwG3pxHT9+3C1ybGpqwoEDB3Do0CH2j7A8e/Zse5Fgd+b3xBNP4IorrrDblZMjYUBzf+yxxzBs2DB3TuNynx5Djo4cMy6vSNTBJJxFQ+V5O+TZ/K3IK1uLWXPuZsTYYq7E6lXvoLLgAKJThjEV23DAD4XqFegzaBqmXH5vB4JMSz1vhwyJFqBRpHkyvYu2L6V5bd++vdeToyNytXfhyAFFpLNq1Sqn11UKOYaHh6O2tpY5Zcg5461GThhyxvDxpUqOVDuTyJ/MJVS70ZtNCjkGBQWBiHnhwoW44YYbvHl6h2P5lBzprGJ7oqNZuCpliseprshnfxLxUeP2QvpMZCdup4+sx5wb729XpUkqJPU6fVB/NNbVIjgsvP3wvCMnEZUUg8uG3cVI9L/v3ckIkzfqJz4HSZfUOIFGxqR2yQXsaSfJzc3FU089BZ1O155i11slR8KWiGT6dOflySoqKpg0SvY8Z00KOWZlZeHEiROYN28ebr75ZmdDSv79o48+wooVK8DHl0KOVVVVzEa5Y8cOyedx5UAp5BgVFQWaR2pqKpOmQ0NDXTmFW8f2CHK057G2txoi0aaifcy7TBIgb0SCmpC2EB5OcGFRMexvvplSZWkRagoq26VBUqX3b9yCMTPP3/gWE9X1A1TnNgratWYdpo79M0hK3HrgH2zs6Pgkdgw/tqaqnP1N5GpqaKtEzYmTPpPNkrzfQUkjJL0o3LqKPajTd999h08//RRTpkzBxo0b2cx6MzmS3e+hhx5i9Qo7a+RVveeeeySpl1LIcfLkydiyZQsSEhIYGUREdHzRu3PJKR+cpNuSkhJMmjQJmzZtcmpz1Ov17AWxfPlyd04pqY8UcqT0QcLg8OHDuO+++9j8fd16BDnaeqzFiybJcN/xNzoQTruHOSoGSqpCLNr1jPcl8rKy/UTaCPLkzv2MQLkkuHPb5+zvjOzB7URHx9N49D/1yT1+GMHmIRgyagIO7dmGRvWh9uP5sWIyFc/bZDKirqqCEbKYLDObxiNl+ixcjJIlBfjSw0e2vPvvv5/Z+3o7OQ4ZMoTZEUkN7ax9+OGHePvttyU9r1LIkSQ6kkIPHjzISJdeNp42elnRHIcOHcq84GTfdCY5rl27lpEz33jM0znY6y+VHOmFwV+8hImvW48gR9tFEiGSmrxrV1ucHKmzLNwmKqZdEuSSmz2AOCny34joSAok9blv0jS0WCvaPNGD+jNJUDyWmFBJ2kRVMnPGlBuW4/ixLYwcifg6a0SwYtLkRM3JktR7amPGPIykgVdeNBIlPcgUi8ZVn9tvv91tcnTVGeLKgyLVIUNj0i6FRCjkKXXUSLr605/+xCQxKU0qOZIj6OOPP2ZSEklLnjZ6Wf3000/MZkc2UmfkSOsidXr9+rb71bYNHz4cdI1JRSebYGde5M4wl0qOhAG9fKkaExF2UlKbFuer1qPIkUuJ7eQxbzGSEgbBINQxAuPEJSYf+p4kR3sEJyZHkgKriiqYHZJLcsOntInmfDxbkOl8pHqTaky2TLGkaUvAnY0jHpfmyqXKXSvawikuFpKkB3np0qXtRnMp6YOOvNXdRY5EhkQK4vbb3/4W1113ncNnkNTUBx54AHl5eZKeU6nkOGbMGEYG1IgM6KXjbsvPz+8wFgXpOyPHkydPMlK2V56NvO3PPvssyBYopXmDHMnR99prr2Hbtm3MDkv2WF82n5FjZ5MmEqQ9bcl2SE3sRCHPcfaEWcgeMMkuKQZo28JvOGHaO4+YuMRqMkmC3PHCbZJiUrMlX/qNvis8fbLd3tiZ1CgmWds58LH4+bgpgNR9ehmQt7w3B53X19ezh48ewj/+8Y9MdeuN5Dhz5kxs3bq1A0E6I2qSxsgZI24kVZWVlbXHeop/k0qOpPLSy4NsjyTtkafW3UYvLXp5TZw4kZk8pORwU0iWoxRGIsZZs2ZJno63yJGHifk6vZIW1iXkyNVkIkEKlWnNKGESXEb8lQxcsYOFVF2SFvXGyg6SIpGivzIG1a1H278XXxlHxCQ+hjtn6DsxyfG+jqRBTmRi6dXRucUkyI+h8TmpNxkr2u2a3F5KpE3ecWq9lSCJIEhtEwfq9kZyvOuuu7B582YcO3as/RJTnOTf//535hyxbZTDTWo3ZbZkOwJQAAAgAElEQVSIG0k2P/74o8fkKLYT0kvH3UbmDrH9Ugo5/vDDD3jyyScvOCVtn0qknZGRIXk63iJHnmBAnmuSpikW1FfNZ+TICZG8yjyOkNTTpCGhiNAObF8PjzWksBny9vYfO7yDg4QODNLGsD6lhq1O7X3uANWZxCd2vNgjTy4J8vN2dgxl41DmDREk78edP9wmSiR5zcIP3VlGt/YhgqAHWZzi1RvJkfKMSZ389ttvO+BJ6hxJXbaNynZRn507d7b/RORBajYRCM8SEvdzRXIUe5iJDDqzfTq6AchBRlK92PPtCTm6Ev/J5+QtcqTx/vnPf7IXD2UPUTSBr5rXydHWu0wS4ojs+1g4jL1GXmCSKMnhQp5dTo5ikon2G8SCtolYxBKlt0BxJnVy1dxWwrRnq3REppzg6WVQ2dqWmSG2nYrJkcKHepM3u6ioiD18VOaLHBNcouiN5EjOASrJRZKWuFH+MXlIbav8kJ2R1FQxCY4dOxZ33HEHk2w8JUeaA49NpLxievm42sjDSyFW4phJT8ixOyVHWjsvakIed1cymFzFzavkyFPzONGR2pzSN7HTORU1bcTejZtBzhFyfpAEycNrxJ7jMFW/9qyWOktOBweNq4t293hn5GgrNXK1WTx3sVmAq/lkd6RGaYuEQW8jRwoqpgd4/PjxrKQ9b72VHInciQjFjhkiPKoOExzcViWKN3t2OZJmrrzySoaFN8iRZ7XQvOjlExgYKPkWbm5uZkH5FJwvzraRQo6UJkhmBnthPN1lc6SF82wkCnV6+OGHQY4rXzSvkSOXGClnmWIIHUmLJDnxnGa+IMpUIU9wcp/+jByYPXLEQBa2w+183G5Hdkee+kf9KSyHpElqjlRafh4uAboDpFh6FDtubB0vZJ/UKcLYKcgUQOsVz5NLltxrTTndrALQlEksv5twmDL8eXem2G19eG3AO++8s0M2iSfk6OliSP0kVZg23rJtzlS8cePGXZDtQgHIpCb379+/fTiSMF999dX2Ig78B7LTTZgwwWH+titqNY0pzocmwqWXkNRGaZzk5bXN05ZCjmTfI0+92P7Kz0sONyJIkiKlNGeYO8uttt1DhhILvvrqK+YUuu2226RMweVjvEaOJDVSkDR5mQ/t2NChsIMtIdojyO+XPdlePow8yhR2Q1IkESaXsLgTRUyUtGJbsuQokEebWmdhPlIR40TNj+cOFnZ+ZVs2jm0j4haHIYnJnpMirZEyb8jWSC+FmZPbYjt7S6MCBqRSU0gHqTjR0W3RBNR6KzlSGa8XX3zxArujbTyePXsjJ1EiDUfFLVwlR8KSV9KhVEZ6CUltVACEpFvbCj9SyJGcTVQU5M0337R7uuTkZNx9992siAbFOXZWoMPb5MjvOyqCS9K0+L6Tio2z47xKjhS0TbnL1Jiq3P/WTtVqW5Ik+yM5cDhhcJKk8ciLTY2n79FnIkux3Y4kNkdE1RkQRGLUj//f2bFiIubHUT/euBRLf9t6uSkkiEifmu0ae6uXurM3eG8kR3IskZpmr8IOqcqPPPJIe5Uce3GAAwYMYBIrBUR7kxxJhaSXEKn1RAZxcXHOnm0WSkQqNZE4vbjEtSGlkCOdgLzCVAmH0iN91aQGgdvuW+1IY/HWPL1KjogqbJeAyO7I842pKEPfYX0vUKftLYIIc9+Rr9tJhJOimCh5LjVJlbbpg7YhOjxAnCQ9kuK4yisVQHEf/tk2KJ1LhPbIkDzwPOhcTIj8e/LgU3pib6zwQ7YfqvZNpavs2X56IzlyqY48vLZ2RyIXIr6YmDZNwV6oCydQsvV5kxzpfIQ1xZFSvKOUGEMqNkzxjRQ8TtdH3KSSI/UheyX1LygokPrYuHScu+RIRYHJ2USSq9jW7dLJOznY6+RIMYpFJUfaSZJsaLwgA82DiJLCedT1g6AJr+iUMLkkySUt+p9UUDFR0necLG2LTtjLu+YZNbaYiL+3dwyRrjhOUpwSyMfiLwNxLrWYENmb+Jzk2BslRVKz9u/fix07diIo2B+lZaUor6yFSW/ANYuuwqRJkzukkPVmcrRXZYeqc5NkSQ8j2QHtqd48m6YzNdJVtZpwLyoqxHvvvgd9aysCgv0QHxMDrdYPMdGxGD16NOLjE1BaWoLdu3ejorIcRmMrSisqoG9sRYCfH+648w4kJSW3e9tdIUe6b8mxRDnmvJiItwiIxnGHHOnls3TpD9ixfSe0ATrExkQgMiKK7V0+duwYZGcP9Hj/IK+RI1XXJieKmJB4RoqYHO2Bysp9RRWyrQqCUuvQlB+G6HRtO3Gy2MD8MBQ2L20nWl6Fx3Y8saTGiZPISly5h/fhRCsuVUa/8Swa+l/cxGPzNERxWTR7cxKr0cmBCxEWltSrwnRs8X33H29DbxGwYOF8CIIVCn8dhGYjvvniM0yfNgOjR5/3HHpCjs6yUjx5OKUQF9UspHAe22o0JE0uWbKE1VokIiSpmTciz3/84x+sGKuUc9hbgz3SKikpxk8/bYEuIAADhg+DQAVVzFacOnUaeadOYfzo0Rg5ajT27tmN7bt3I71vX/Tt2wdQ09OowLH9B2DQ6zFx4iQkJLRFj7hKjtSHCoucPn2a9SU7ZkNDgyeXob2vq+RIGsvOndtx5OhRzJy/AAo/NYRWI5qb9di8cRPiIiKw+BeO0z2lTtqr5NhnxCDmMbZXeMFeaS8+SS5d2pKLmFTpN6qQwzfC4tIZBZhTo/Q73khac6XRecQSrqP5OBrTHiGLS6hR/OaQ0U/16gIT9GCQ9/Kdt9/Egl9cj8yMDLTqGxEaHoUAAJ99/SWoaNyiqxe1w9SbyZEWYc/uSJVheGhMZ2q3N8nx2PFjOHzsKAZkD0DWgIFobNHDYjGjsUmPHVs2I8TPD6NGj8Ge3bvQ0NqKcZMuR3BQAFQqNYL9A3Di2FHQGIMHDGRjuEuO4vufYlppqwWSgomsPGmukiPZUFeuXoXA4GDMnTUHeosFTU31UKq0OHb0KA5s34pf/epGVuLMky0VvEqOJDlS4+TI7Xy2dRLpGF58gYMqrocoBtqWMDuT9qgf/52dw059RT42z9qx/d/2IosLVfDfuLTICFtUINe2hiQ/nuIYKbSpNwR2nz2bh6XLlqKurhp9+2Vjzqw58Pf3x979e7B1yyZkDxiMEeMmwGAyor66CoUFZ1FQVIjK8iosufEmpKScL47Q28nRXpwfzw6hwq+2WyKQHZCcJYSXN8mR8tY3bt6EQ0cPwdDaguamJoRHRmHk6HEIDQrCzm1bUFFZhoy0Phg1bgKi4xPQ3NSA0uIiFBUXoqS4FNn9sjDl8sntRWLdkRz5/UyFNugFQSq8vUZ55RQ0T86pkJAQRlDe9FaTSePEieP4bvlSxMbGICU5GQlJKQgJj4DVZMaBXTtQUlqECZdNwoCsgaiursa6DetQVHgW8fFJmDVzFhITnVf08So5csmRA0aZLeI4RFsgxQ4M8Wc6jiRNIhsq8yUmUPEYthJfZ28vrlrz/+0RsC3R0bnFBSrENkfeX2yftFeUgteS7C3k+MqrL2HQ8GEYMmQ41qxejdLCIvgH+sFg1OOX1/4KCYlJqKyqglqnQ86JE/j+uy8xeNAwTJs2DbGxHT2ovZ0cHVX3/utf/8qyNByp3HRvdFbGzFWbI43X3NyEL774HBU1VZgxazZa9K3Yu2cPWvTNUCoFDMjKxuRJU6FUq9FqMKC2rg4b1q/Fnj07MXrkWFZVKDAwqP22d5ccyVFFkp4j58z8+fNZsDlVNxI3b5IjjUuB6YWFBaxMXElZEebOvQKptFfQ/2JPQ4KDcfp0DpatWgaNSgez2YK0zEyMHDUShw7uR3V5BW65+Vanwq5XyZHbHHlgNCdHcbEF2xk5KhfmiEg7W5GjwhBcmrVXFFc8nr0akZ2VJnMWdE5j9zZyfObZp3DL7XcjPDoKRlMrln77Pfbs2IV777kbGZmZKKusgsGgR2BAEIwmE77+6v8wZOBgTJ164VYCvZ0cHe0LM3DgQFbGyzb7RZx/3dmeMu6QI91L3377NSxQYNqsOdD6kQp5BBvXrkdSfDxmz5oFjc4PdQ31UCoVUClVOHT4IPbt3YPM9Axcu6hjDrI75OjMa91ZGTNvkyN/AW3evBEl5WWYPWc+VEolWg0tCPAPQmhwEA4dPISvv/sW4yZOwLSZM6BUqFGYm4dN69fgrjvv9i058tJjdBbaA5q2OqXmCjmKZ2hLlGL7pdOVnDuvJ1kw9ohbCgF2NjdOjpRKmdnv/AZdUtbTHcd88MG7SEpLw9QZs9FibFPhLEYTFIIVTfoWmKwC1EoVlCo1UlJTkJ+bg5U/fIdbl9yJ0NCO2Si9jRztFbaVuqMgFV6lqkQpKSnssnmbHA2GVnz66ScwmE2YMn0mklJToW/Rw9DSAsFsYWaqFiNt80HEqEYYVS4XzFj743KYW424/voboNP5uS050suAqgI5UqVp3RRq5KhSj7fJkWzgRUUFWPnjCkyfPRfRcYkoLSlhefFWqwVatZJ56QWlChqdFgGBgbAaLdi6eQNam5txzTXOC1a4JTnyHGpCmuIZqVGGB5GjbcEIUqt5FRqpD3tnJcSkjuHOcWJidVaMwt749vrw7RYGJ97dK2yOuXlnsHz5NzBbFYhPTIOgULIHPj09BXX19VAolFBCBbXODyaLCcuWfo+U6CgsumbxBaETvY0c7VWbkbo3DHfUcHXS2+RI99v2Hdvw/bJvoVKrkJycgdCwSISGhSE1NQX+/jq0GoxQKpRQqbQQlAocPnIIxw7sxYwp0zB+3IQOt6wrkiMRDu06+P7779t9rMhLT7ZWUqkdNW+TI52noaEeS1csQ6PRhKlTZzBp2WI0wErytQLw9/NDXl4Bk/AtJgOqyosRGhKEGTPmITmp7SXWWXOJHElS3LDzryxbheIZxdkolE/tyOboLjnyiXsqvTkDgf9ur/qOK5KoPRMBqfK8sATZHan1dMeMXt/MCr4+8+zziImLxe/+8DDS+/RBRXkl2wCCDOxBIcEoLCjCM08+jXkzZ7A0Mtt2MZCj1F0Fbav2+IIc9+zZg08++wxaPx3bpjT31BnMmT8H869YAK1Wx0JZlAoFdH46tLQasPS7H1BaVIRfXXcdRo0a5TY5Un422RFtK6TzAa+66ioWJE7bF3QlORLhvv/BBziak4N7H7iPOWf0Tc0s5EipUiEkJAiH9h/Ae++8B4p++s2D9zMc/Pz8JVGCZHKkTbC2rPs1kw4j/QYyRwuRHneYkORIO/mJ85/Fx0majc1BXSVBOrJ7ukvK4vGIHGmLhuPbVreHG/FCvz0x5pFurL1794CyK/pkZWHAoGz24O3evRejxoxiW662tLZAq9FArVIhN+cMln33HQL/57R59LEnOhjiLwZylLofte0Wrt4kR/LOknNl/fp1CI+IgsZPx8J0Bg0ZhPiEeJSVVYBEpeSUZBYDKVit0KjVqKupw46ftiI/L5cVBJk6bUZ76qNUyZHCt6heJRXKtddIjabiG872c/Gm5Ej3aHFxEf7xzltQqbWYOXcOklKTYbZY2D+dVsdiME/nnMagQQPYi+T40eOoLi9nOAwcOEhSiI9kciRVmgK1aYOqU0XrWe1FvlczbT2aW/otkxyp2bM5ekKOvpIgnZUgczRnZ6RpjxzJs0548S1leYgQKwDcgzbZqqyswFtvvY47b78bYXExaG014qUXXgGF+Lzw6nOMEJsam2FobWV5vqFhwWiobcbLf3sJV8yegxkzzpfOvxjIke4BZzsL2qvY401yzM09g5VrfkRQSBh0agX8NDpMnjoNaj8/bPrf9sIrlq/AqLEjMXvOTJhNZuj1Lcw5ERIaDIWgwIYNG1FdVYG5M2cjIyOT3dZSyFGKOk12RntFgG2fHW+SI2XHrFm7GgeOHcVtS25HQKAO9fWNTLL18/eHf4AfysrK8fdX3sDgIUNw2+1LoFYpUXj6DFavXYUbbrgZERGRTilJMjlSBgyVI+PEaBvUTL97mxzF6q6YdJ2uSuIB7pKjVLLm2UIkOVJ2DDlkTMJZFJwqZg4snrVDWTQ9JZ3w++++Yc6WGXPnoLahBkWFpXj0d0/g9396BIOHDMSZkzkICAxgVVh279yDflmZGDJkGE4eP4GvPvsvnnzy2Xb0PSFHiZfQ6WH2Mm0cPaiOKlw7sztS+S4qikAxfbx5kxw3bFiH8qpKJCYnobigEIMGD0FCShJI5f/mq6XM1njVtT+Hhl5cDQ0IDApEZQVFFbRgwMABUCvV2LxxA2KjotujCqSQI62b1GVHmTAUHkT548729CZMvEmOVVWV+NdH/8TCK69GQlICDh8+hLLSSgw8JyVaLFbEJsRj+9Zd+P7r7/DIow8hMTEOKoUa2zdvZtrN9Okznd47ksmRJMfowQJTEfmDzkcnlfvQ7j9dUMVbHMrjdCadHCDOuPFG+TFHpCs1rMgTchQvkzAlSZJsuGSW6AkE+fTTf8UDD/4WFpUAtUaFRx95nMXOPffCsygtK8c7r7+DCRPHYsq0y/HKi39D9oB++MU1iyFYgcf+9AheevaVi44cne0uSOXAHnrooQ4k4Sj9kMBxNZRnzbrVsAhW6DQ66JubMXHyZCjUCqxfvxHr123EjFkzMXb8WGxYtxHlpaWYNPky0JxP5ZzC1MmXY2D2IKxbvwYqhRIzp7dJ9s7IkQiRqvFQsLu9Ri8EKv4rtVSYN8mxorICH33yL/zm/ofR2NyA7374HrW1DVh8/SJs2rAFebkFuOGWG0A35asvvYrIiAj85uH7YTFZ0VBVi+XLl+Luu3/tlJIkk+OZnK1MdR4ybiqr1+gLybEz5wd5fdk+0uQhj2orsOlMvXW6ehcPsBdq5GwI7q22faHwfhv3/4F95DUdu7sK+ONPPIoHH/gtwiIj8Pobb2LN6nW4657bMG3GTJw+cwavvvo6Fl17JRbOmI3X3nwT27bvwmsvvQSrxYTnXngKb7/53kVHji0tLSwjhOyw9pqj9DdH2866So7LVywFZclQoQmT2YiFC3+GfQcP4JNPPmVS/C1LbkJYeASWr1iF+oZ6XLlwAWqravDlN99iYNYAzJ4xHZu3bGDZMfPnte1g2Bk5OqvjSBIyEaMrFbi9SY7l5WV48+3Xccdt96CyugavvfkGpk2djKt//nP88ONK7Nq1F3fcvgRRkZFYtWIFlv6wAvMXzMP11/0CBXl5WLFiGR64/yFnj65ruw/ygrY0KtnQeNYHqYpUzdtdtbozUuS/EcnQPitLm+rx4lVLfLKXjDO0fEGO/KVDAfRU75Fw7c6Ct2vX/YiDRw7BYDSgT1o/FBYWYcLlEzBm1GgsX7kS6zduwg1LbsLI/oPw/fIVWP6/LT8z0xLZ8SNGjMSCBT+/6MiRFuTI7mgvNpID4C1yzMk5gU2bNrCsj7pGymcPQ2RENNQaHdQaNa5YsIDFVa5euxbB4WGYM2MWGmrq8Z9PPkZB3mmkpiQhLS0dkydPRb9+WU7J8cSJE6wEGDlj7LXbb7+dVd+Wok7z/t4kR3KwrFq1DMePH4MCStTUN2P+wgW4bPw4bDuwB2tXrsaMqVMwdswY7Ny1C0cOHkZEZAQKS/IRHBSMkUNHYPz4CzdLs12rZMmRd+QPM/3NU/EowJmkStocS5xCJ1Wt5lLh6zt24akrr7pgfxietjf6yZcwZ3AmO6az/aOdkZy7v7vjPW+XeKuSMXL0hZsjka2W52hTqiJtEzFp+lvdVqTCbDbhxMkTIOkhq382Xn/tVVw+dTKGDR2Jp595CrlnC/DoY49hQL9++PCjjxAVHoqxY8dBrdGwIHCKeeOtt9kcO9tagdIFqdCEbbOt8Sj+3VvkSN7ZlhY987oeOnQABw8dxtBhw2E0GJCXexoLF16Bkzmn8P0PPyB7wEAsvvZaFBUWYteuHchIT2M2YbIR+/sHtHtpHUmO5NSgorqOpOTOsmA6e668SY50b5IHn+IcmxobsX//flgVSiyYPx+79u7Fvz78EMOGDMaSW27B3n27cebUGSz+xfWgGF6KtsjMyGTefmfNZXIUkyTfb5oXbxCH8tBxUsmRS4cTnvs7Ppk9g5Esk07PVfqmAhZbVn+NX29vq0a87dEH2vd+Fi/QEXm5SmreHIdCeZg5wIYcuZ2W5k+B9DyPnGyPP1vwRI8pfvv999+irLICcTFx7IGLiIyE2WiAf1AISksK8MvrbmDf2WtSyNHZDXqp/e7MFkgqPpFe3tmzqK2pRUNjPRKTklFTXc0K4UZFRaJPZl9YrBakp6VhzJhxrBCGbXN2np6Ce3FxMZNibfeQ4fMjj3phQT5W/rgSUVGxMLQ0A0oVyKMdFR2FurpapKWkYfr0GS4vyW1yFJ+Jb67lSRA4SVgkGVLjBMmLOhC5zHv/s/ZTrrj9OrZdgq306A1SEzt/XBmfVxwXb6DFJywmR/F+3nyPHHFxDQqR6k612vYOogR/UumOHTmGn115JcuW2b59G5qbW1gMWVxcvMObTiZHl59Hp44SGpEFgOfmsvxujUaFnJM5qKqqRmRUJNsAzGQys3JdFINIEqO9drGQI62N7lGKezxzJhcREeEsjvFUTg5+2rIFg4cOZi8IV0wAHC+vkCOXgtwlRx7y8qdvv8Gqw2fY3Eh9JtsibUlAtkYuNdJvh/78DPteTF5ErrwMGt9nRhyQLr5BOnPkiB0/tgRsz+bIjydSE1cA7+yx4NXB+TFiqbG7HTKuP86Oe8jk6DqaXUVaXXUe1xHo2MOZ5Ojp+J317xHkSBPkDhcxCRJBvnHNH3DfV893IE2xzZETKxFozNI1bK2KQelIuOWWdtVbqiOFEx1JqVx6td2TxpZk+bwpZpHnmfNjxBXFxVs48FJo/H++8RYFhNuzS/ryBvDl2DI5uo5uV5FWV53HdQQuYnKkpXmSIfPksmXtREhjEUkR6XC1mkuN4gK6YmLk0FYsnIlJs65mKY5SyFFMjDQGqe7iWo70nb04SForOVEoVlFcf5J/tv2fxuHf8b1wiFh7S71HV252mRxdQavt2K4ira46j+sIXMTk6GlVHiIpsXpNUJEDhkjzlqy+bF9svh817SRIn8/e3xYrOPjmLIRFBWLLy3vZ32mvP8/+59If93rb1n3kuweOe+619ivjyK7JSVK8Ti758e0ZbPekEUuS9JnvK0OSYlrqZT2+EIW7N7hMjq4j11Wk1VXncR2Bi4wcuUPG3VAeMRwknZF3mnYwpNAeskESUVEjGyA5N/RLl7O/64XLEX9FMJqfe5Op0hPnRLDvf1pVw/4n1brkX/+CcCSP/c3VbdvzkTOFEzKp8vyc9pw+9siRS518Qy5OfrY3BpEh5aH3xIITnt7E9vrL5Og6ql1FWl11HtcRuMjI0VOHjD3C4RCRxHj/uDGsRBoRJhGhuJ2us7A/J16Xgb4Do9rJ8dRPp9sP6zuxTweCTL3jzg7Vg0gKpPPwRuS4+4nfOY2ltC0wIZ4X38q1fa8cB3GOnt48Pbm/TI6uX52uIq2uOo/rCFyk5OgtyZEkOa4yE1ScaMS2Ra5C11U14/BHJxiikx4e2YEciRS5NHnqaBXKVuaz30ndFnuyiRwpxpJLjZ8vmtNBfef2TVsvt5T4STqG7bx4CZOjpw/Ipdh/0aJFoH++apwcfTW+t8d1FOfo7fOIx/OKt1qcPugNmyMVh/2kJA8Lg0IxfMok5smmRio1lxw5EfLFEEmSvZEafabG/6bP3A5pvfuXyMge3EEqJK8xV+GJIJ9YsICl8jFibjC378ftDjk6y5Dx5cXt7rG55Njd8+iN55fJseNV67XkKK7K4076IMFgL9aRvufpglyCJBsiV5nFqjRJhuWFShxRNeEXwyPbiZG+/+mzXIa0JuMKDLgzndkubav7cMmRjuOxluLz29u8S5Ycu4923n77bWzcuBFLliwBlSXrqkYBx1T8lXbfozQ7Sh+8mNpLL73E9om59957cfnlbXtCdUWjwhqEKwW4U1ELIsPubl6RHGkRvJ6ju5JjkDamQ4ogJyayNxKZHXr3OEKO/htkY+wTpmLOldhkK7MzEgGuK9EzUvy//dXQbSprt0FyKfLIHkO73dHwy8Ud8sDtxVjS+d8aP4KFA+mNbQn47lQBupQlR1/d3N1NUN1FzL7Ck48rJqjnnnvOaXVvb8+HE/N9992HSZMmeXt4l8fzCjmKHTJiEpGSW83zqm3jG3mGDI1HJdJ0//2cLS5ubmq744Wv9h9rCjA9IYB9T2T4YH4IxtXk4a6ZHTfREdsdk195qgPhUawiVfyh9quEdBZbKc60ETtfXCHJS9nm6PLdKLFDTk4OHn/8cZbKSFKGuNiFxCE8OmzVqlWsSs+UKVPsFqPwaPBu7EwFHIgUs7OzQXtzd3X7+uuv8fnnn7ONum666aauPv0F5/MKOXoqOYrLkdFYFM8otguSKj32By12XmFsd7CIV8Ilx78UW/GXRCX7Saxa82PF5Jj4ypMdwCDJlTceR0l/i2MkHTlmOruKsuTo/Xu8u8mpu8nZ+4i2jdjd5NTd5GyLq1fI0RsOGZ4bTRO0/Zz/3rvtKjH3UtNxJCVWlre0S4z0mRrZHim2kaTM6Ni2iiRitZq+D5336AVbxvLzcrtm8q+vb68QxAvtcnulVOlRJkfvP8rdrdZ2t1rvfUTbRuwueyNfT0+zO3qFHLnkSAVbxU2KWu3sQnNy4V5qbnPk8Y1kf7Tnuf72taMdhqbjqNnaG/lB3CNO4UINH69iNksK/Ql89F62hUFsXlvcZOvQMRdsByFLjs6uovd+7ynE1N0E7T1E20bqbnsjX093E7QY1x5PjlySJJX29L4j8Du4i2XGBF1uRu5z/4E4lpEvjHuop/7z2bYYw3ONtleg7BvuYKGv2+stntt+gZ+D4iMp04Y841c+OJB5v0lSJQmUgsjtea/t3bCy5Ojdx7inqLTdrdp7F1WwgrHdaW/k6yuHmlQAABudSURBVOlu1b5HkaOjLRL492JHCBEb2QPt5VTzRZFqTaE7RJr97vw9I0LeTxy+w4/nZCgGhVRykkZt1XYixoCF89tDgaSo1jI5evcx7imk1FNI2lvo9hRS6ikkTbh6VXL0JENGTIaOgq15QVkuDZK6y8uUtZPduVAfUoe5t5l2TKRiEJSCyOtA8vORfXHQKF2HAHIiWLJViu2ZlIWTHzEfcXODHAaF296oPHbTXiVwb93Ul9o4PUWd7Snqvbeuf08Jo+kp6r3XyZFsjmJJ0Bs2R/HFJymMKvBweyNJh2QDJFWbpD0e+6iZcRtTl0lSJKnxkW8+ZIHdFLdIpcV4QQmaK0mOqTXnt5/k+dkUHsQb93yLUxUpBdGZas3J0d52tt66qS+lcXoaIfUUovb0HuhpjpCeYnf0quTo7u6D9i6uWJIkoqNGaYWFb33KnCUk2ZHTZegLDzCJkJpY5eb7z1Bf20ri4nJkRLh8XLH9kqvUNC6XIskLTjZIOk5cvMKexMi/o/PL5Ojp49vWv6epsj1FxfcU3Z6kytJauIo/b9483HzzzZ4uz+3+XiVHb3urO6ilQHupMnFpMpIceQVue9sacBWd0gN5E6ckcmK85ekx7GdOikSE4vMQKZLHm3u7O5Mabav1MLXePOSiqvLt9h3nQceeRkY9jazdhban2Bv5/HsKWXuVHN3dQ8aR5EXERjZB3rjqbFtph9RpauQsIY80J0QenkO/kSQpzsKhArr0e+vKd5gDh4f68LGoDz8PfSbPNdWHFMdg2jqT7FUKlyVHdx/ZC/v1NDW2p6n57iLdU+yNfP49xe7oVXIU2xyJKCL9BqLFWnFBsLWUi0gZKznvvtCeP837iNVdbh/k5CWOQeQhOrTxFVX4oUZVfihFkNID+favPESI78HNt0klUrYlR2eeanuFKIhMZbVayhXv/JieSkQ9jbBdRbqn2Rv5/HuC3dFr5Lh396dAVGGHLVPddciIN82i4GvyJvPsFwKPikxQo3xqsT0w6ZYl7HtbOyOv00i/0WfeaKMuvv2r7U1F6jY5eqi4BanY5el9MHJKW5USR9508Rhi6VUmR+mPbEtLKzZs3IBXX38GgsqAUUOmY/E1ixEUFIi33noLGo0GTz31JAyGVoSFtVV+745GmkhzcxN27NiFTz/9FOPGjcP111+PFStX4rtlX6K08hSGZk/CH373OJKSErpjih3O2dTUjBWrVuDdf/4NKo2AcSNn4dqrF8FkMrE8cdrK9bHHHkVraytCQ8O6bb50XWkOa9euw7JlyzB58mTMmzcfy1csx7Ifv0ZldSEmjJqFB+77LeLjY306T6+RI1Xl6UxydBTPaG91XALj0t+xd/Ngyv2hvdKOuAoPxR5S4yovfSYyWvzlqg5ESN5qIkaq8sM366KitpTDbVu+TGzr5DsIOkobdFaQQpYcXbt/i4qK8Mm/34FSsRfzZ8ZjxfJirN1aiZp6JWbPnguFQomzublIiIvF0889117r07WzeHa01WrFgf378PSTTyIiJhZ9+/bFsWNHsG/vNowfFY9506MRlxyIr75vwvjx1+NqHxatlbqS06dO4fPP3kVo8HFcNiYSK1eUYt22ChjMgZg2bQYMBiOKCgowIKs/Hnn0MfYS6upmtVqwedMmvPH66wiPikZmZiYOHTqAE8f34bLRcZg3IwZ+IVr8uM6Kyyf/CvMXLPDpFL1GjlxyJJsfl67EkqM9EumsHiInKFuHCY1N5CjeEoG+o4Bv2mlQvEGXrcRIkqK9vbHFGTMk8YnJmca2JU9+RezZGG2lSu4Nz4i/Epn9LvPpxeypgwuCAL1ej4KiQuTmnUFLYzPy8nPR1NKEuOQUpKVlIiMlFX3TMlBYWIBP/vMGMlLP4LprI2FuVKKk1IgDh2pRUWeFVqeASrDiwGElUvpNw69/fT+UyrbU0K5otJZTp07inbdeQHRQMbIG+KGmToBODfRJ0WHwoHAEhQooqDTg089MSEiZgxtuuAkNTY04mnMC+UWFKMw7DX19AxLik5CYmIzA0GBk9ctCVESkSxWGiKSbm5txtjAfBfn5aGpoQH5+HlpMre249klNQ3pyKk6ePIFvvvoHBmUX4WfzI2BqVKCwyICDR+pQ3WCFn78CZoMFR45rMWD4fNx885Iux3X/gb345KPXER9ejvRMHeoaBPhrgX5p/hiQHYrAUAEn81vw7XcK9Ol/Ba6+ZhFq6upw7PRJFBQVoDDvDIzNeiTGJyMuIQGh4eHo17cfIsMjoFK5fo/4hBwdbc1qS4bOisWS3bF+xXPtGS+k4lK+89Gh0Rh4sJLFNZIXOePRGztU8bH1TPMqPxSMzaVGepBsJUdn6rL4d2cSI39QOTlejFuvOiOjhvp6bNy4AavWrUFNYyvCAoIRobBApzTC1FyP5sIimGvrUGGyQq/TIT4zE2HJ6TiVX4jmxiO48ZpkTBgVi/hEATqVAKVFAKxKNBq1WLauDpu3heONN952iVCczdnZ70SOu3bvwpuv/x6P/y4d/VNUgNkAQQNYFArUNypx4kQrlq0vxIZtJgweMBbhOqDg6GE0lZcjRqVEWIAOythYBMfHw6r0Q5NFgyqLBWZTCwb1zcAVC36GgYPawtPsterqaqxftxbrtmxCfbMJYf6BDFet0gBjQx30RUUw1jcwXI3+/kjo0wcBccnIycuDwnoav7wqGWOHRyEuQYBOKUBhFgBBhdoWNb5eXo3TZ/vi6aef7VJciejXrluDb796EQ/fl4pMqq5lMUBQA2YoUVevwNFjeny/pgC7D6kwKGskgpQmFBw7gtbKakSrlAgN8oMqNhZBsXEM1waLGlUmExSCEUMH9MfCuQvRLyvL2SVu/93r5CgOp7G1ObpCjmLyOfrhaVbolkixz6BpzJnCbYKWSRPaiZGrsFyl5oVy+Wq5us3/pk20pJQhsychihHuLI3wUiXH/IKzePnlF3Dm6HHc+esHMWH0SDQf24OGg1ugaG2FpbUFLSVFMBUVQmU2QA81SgQdcluVqGwxoglKFFm0sAaaMHVaNK69qg8yYgOg1hpRoW/GivVNOHw4G6/87Sm3pALJT4jNgUSO+/Ydwht//zPuuVOLIZnB0Jr9UdMkYPuhCnz22RnknjQgVqVBnLIFgUoVkgI1yNAYESEYoFIoYA0Jh19aGvwiogG1GurYRISNnoUGbSD+79NPsGXTOtx455248ZcX1jQ8fuIYXvvby6gqLsNtd9+LkQMHoPnoTjQe3dmGq74Z+pJCWEpKoDAb0Qw1igUd8lqA6lYTGqBCkUUNdZgFM2bG4uoFGUiN9odKa0RJQxO+W9WMyqqx+PNfftfluG7c8BO++PwV3L5Eh4GpwVCb/VDVYMXmPWX48ss8FJ0xIValQqyyFUEqNZIDVEhjuBqhUCqB0AiGqy4skkp7QZOQjrBR01BpUeLTjz/CwUP7cMtd92DRVdL25ulScnTnhuThOOINt2ydKOKaixTwTftHky2Rmvg3+sylSsqWGTNzutMsF/GcbUlSam41EfmlJDmeyT2D1158FtXbN+Oqwf0weNIkFB/dj4bd2+BvMUAtaAEFIOgECBoVFFYNVIIAhcoIgW5yhQ4aqxp1ViM2N5qxvUEJ/3ANolPUCIoORGF+PRprtRg36Qq8+PwzUCgU7txabvc5ePAQfvvwb2BqyUN8agDCgv1ReqYO9WUCQs0mzIlUYJCflhlozAoDFFYTFBYlrIIWFqUFEExQGEhiU0CAFQaVBdbIRMROmgqN0g8rli3FXsEPc2++DbctuZ2tj0j5yNHDePuVF9F6YBd+PmIQ+o0cieLDe9B8YDf8LSaoSHxVAoL2PK5qWAGlCYKK7l4d1FYVqqwmbKw3Y1+zEv4RGsSkauEX5sdw1TcGYNbc6/DHx37fpbjS+rb8tBV//csfYTUXIT4lEEF+GpTlNqC+XECMYMLsCCX66whXBcNVaTUBFhWs0MCi6IirVWGBUSkA8WmImzAZllYzlq1ajRP+YfjZrXfh+l9c73R9XiXHRvWhDuqtM8nR1bvTmY2SyIqTKc+QEROYWLLkWyCQnVJqc5UcxXbTS4UcSeX74pOPseVf72JxuBqxhnrUWcxQqZTQqbQwqehmVkAhMH6kZxkC3e6CAKVAjKli6qmgtEClMEOhUENv9UOlSUBtqxUmqwIqjQI1KgXyQ/ww/ZdLcNNNd0m9hB4fdzY/F2+98hQqt/2EQepAqIxmWK1AoAaI8lcigs27FRYrIAhE+gooBSvoYRWIuNiK6f+2fwQC2VAVZhNarSZorArodP7YKQTgYGgi7n7sTxg/YQJKS0vx2b8+xJGv/ourQhWINDSi3mKGWq2ERqmFWYQrnYGwJVyV9NJhuKphofMr2nCFQgO9VYcKk4C6VissVgWUGiXKlVaUR4dh3k13YtGiGzzGS+oAx44fxgd/fw6Ne/cgSxUApdEMwQoEaYEoPyXCVaRcG9g823BFG65KCwS6X9iKO+KqFqwQzCYYrCboBCWU2gD8ZNGhIKk/7vjdHzBy1KhOp+c1cjyTsxWFzUt9So62KxGnGNqzF9qT7HiVHPJC2+5CKPVCOrOV8nH4/HL3HcWQ0U8hNqCt8O7F3I4eP4YXH38EQ8tOYViAATCSIVwBej6ltraHWQmB7GH0EJx72JUKNhJ78k1QYrtBi9yBw/DB+x9LHdrj4/bs2YW/3nUTbgpQIVFtgNnaRkRWkGRIdHT+ASXBRVAI7J/Uxg5VWlGnBLZZIhE0cwH+8sc/Y8eunXj/2T9jWFUuBvoZAZM7uLYhSfOhudG82QvqHK4kgLdAhU2tarRMnIaXX3pd6rQ9Pm7t2h/x7qO/wfUBSsSpOK4K9iIV48reJ+7iqrKiEgrsUMQg6WfX4rf3/6ZnkKNUB4YrKIvDg+xlqzhSe8XSpSvnE5MefXamVovJcebkl905Va/rs2ffbjz561txq8qMUG0TLJYAKEBvd+kE0dmiaRwiT6KhPE0oKqf+HI899kSX4XT8+DG8/8TvMLX8JIJVAsxE5Ofm5I1JKEi8VAiwKkw4aAjFsWEj8c+3P8Sa9WvwwR9/i1+pjQjWtMJi8fM6riS5W6iGgV8EhPnX4b77OicPb6yXj7F79058/fwTmFR5BgEqARaf4GqFGVbsNAShbuoMvPLsq11DjtUV+dh3/I0Ou/rZhvI4IxNvgt0TxroUyZHyYp+8725cAT36aZthNSphUpH01HZF2tQ9zxqNQQ9xrn84mmctwkO/ecSzAV3onZNzEh8+/UeMzT+IcCU9xC50dnCoGBOVFdAIQKNaia3GENSOHIc3X3+TBca/+/gfMF+hR4ZaD6vJN7iaoMCpoGhof3YD7rj9bs8XJ3GEffv24NtXnsKoomMI9RWuVDtBpcImYwi002bh6aee6RpypLPwQHB+RlfJUaq6KhFvjw+TOh9HUvGlGABeWlaG99//B/Z89REWBKnQVxcArWCCVTDBrLSSewAKa5vdzd1GvfVQ4Eh4JjKX3IOrF/7M3aFc7ldUUoIv338bfqu/xmCtAUZX7AX2zsbsBgJUZEsVVMwWWC0osEPfhBORGbj1gUewYM5c5OWfxfvvvo1TK77AnCA1MrX+0AhGkCxkVhCuCiisLtgu7MxFpQDqrUqcTBiAAUvuwfyZs13Gx90Op3Nz8cMHbyNk83L01xhg8iKuakENq0KDSquAn/R6lCYPwJL7f4eZU6Z2DTnS9qy733+GbV/AbXmupg9KJSN3L4Cr/aTOx1GAO09jTI+bcUlV5KmsqsSXX/0fNn7zJdQVpUjRCcjQaRFmFaD930ZOgWpA1WY9tGn0jfgB7/g3s+cpALUgoMYq4FBCFq796/MY2F967Jqr94Dt8Q2NjVj3w7fY/9ozmBGkgJFsowrGby6thR9sFAQ0m4FWJVAqCDjdYkKNOhAxQ0dg0U1LMOWytpRVakUlxfjyi0+xben38KspR4oOSNdqEGIVoFMAASr3cWWOISr0YhJQkDUaVz/6Z/TL7OMpXJL7V9fWYs0Xn+LMh69jUoCy7aXTZrFwC1eDVYDeCuiVQInVijMtZtRpQ5A8eiwW3XAzxo8e53RuHjtkSJ3e/tn7qC2tQnh8FFozSjB8StuG3Hy7U6keYVe9wU5XZ+eAzpw4/HBX52HveO74Kf2hkWFDbcDVlyNp4JWXhGOGUsHKy8uwcdMG7Nq+ExUlRSgoLgQZ/aMVSuaV7dDIB8O81ue9jra2POpiVJP3Vwn/gACMnjoddz/4EHQ6nTu3glt9KFj52OHDePPF51BVVACLQE+vFTpzx+GYjVVQtFM9s5Wy+KXzx9F6mhVW1AoCgv0CkJ6eiZSMDEybNhXDh4+CTud3wRwtFjOKi4sYrnt37UF5cSGKykqgVgCRUEJjK3FJwJW82CZVG66BwcG4fO4C3Hj7HV2Kq8ViwZ6dO/DP119DTWkxzCx6wQot2U9ETRquAhoVAuoFAeGBwUhNy0B6376YOm0qBg8aJnldbpOjmBRp7oOGjmRLKK7Ih25Ya/sOffSdq7ZGqRKbW3e3hE7unp/3I4mRQolW/+cNjItos9sQLmKSHDn6egkzkQ+REZAR6C4E3CJHyqM+9vVmVgwi5rIlSIxJ7TB/IgKuXjvKS+5swa5Kbt4Czxvn5fUe92/cAr/chAuwOXJwL8NNk3EF5j30KCJtsPPWWuRxZARkBDxDwGVyXPb3x9slIC4t2psCESRXsYkwnO23Ym8MdyU4dyHx9HxiYsxsGu9wGmIpcsKSGy7ZghTuXie5n4xAVyDgEjnu/+x9kORDjeyLthKj7YQ5QfJNreh3ns5nG5fYGTny31xVz6UC6InEyLNg6FyUu11VVGFXYrSdC8eRvpcJUuqVko+TEeg6BCSTI2XAbPvwfCZCZ1KjePpEkNTIDklVtvl2qa5Ikp5KdM7gdGd8d0mRz0UsPdKLZsEDTzubpvy7jICMQBciIJkcxVIjzU8qOYrJgNRsalQYIrVPFqvYzZttLrRt9gsd5wvJ0Vnmjvh38Xyp/BmlIEqVFO1dU5IeiRjJUSNLj11418unkhGQgIBkcuS2Rv4wu0qOttKkmCiDw8IRFhVzQVVnKeXEJKzR4SGOJEbxxlzUmZsC6qoqQHvS0H4z5Gyh5sy04OjkYrWajpHJ0ZMrKfeVEfA+ApLJkUuOnBzdkR5tp89Vbvqek2VoSAQ0IWoQYVIj0qRmS1jehoITII1LJEiNiJCamAw9IUTxnMW2W1ly9PbVlMeTEfAcAcnkKLY5epMgnREmSWicOPmxRKDiRmRqajAzUqXGP4u/48fTd+JGxGfbuFTIv3dXOrR3eWxtjTz28Ybn/+H51ZRHkBGQEfAaApLJkc5oT3qk76V4rr0243MB1URYYsnT2fi2x/O/vUl8zubgiBjleEdnyMm/ywh0PQIukSPlT5d8/wkL5yFCpMYlH/rsiR2y65fedWe0JUUxbrKtseuug3wmGQFXEHCJHPnAPEOGS422JNnVkqQrC+7KY8WkyLHiLxPCaPx1t8sZMl15QeRzyQi4gIBb5Ejji6VIfj6xLVL8XVeqri6s3SeH2hKiPVKMnzDgkqrS4xOg5UFlBHyMgNvkyOdFBSgK1q3uUFjBHkmKpcyLhSy5zVNsWnD0oiBMsufORVDSiEuiKo+P71t5eBkBnyPgMTnyGZIkWXT0WyhPN7enGHYmUYp/o889nTA7I0Jb6dBWak6ZPktWn31+K8snkBHwLgJeI0fxtIgom4r2oWHvsQ4SpfgYR9Kl7THiv31FoPa83vakQVuyd2RGILU5LDRVLijh3XtVHk1GoEsR+P/2zickqi2O49/SxUymNBHRS4tZuEkqNHuKBGFBEBIuilnkIkIEFyauEpEgghDRzRN6C2Fw8RZCTIsSgqBFQ5ShgUJFm4YYpmwR6ZiWcyO1OOd2vdNN50mPmfmded8Dg39m5t7v/fwOH86599yZrMjRewRq6j0//1bLUjXv3SHe129GnOtRcq6gq+ecD9/NJLlMpJ0MmbI4F55WK0u0DDllzmnf5c5IIKsEciJH7xGokWXxp/c/CfPfpq0bUUiXmCNFZ5rrleR/ka4zavWKUB3L/+ErV7PaC7lxEhBIIC9yzMRBjTJVUyPN+Y/27+o8ptO8U2BnhLjZ0WL66NLZZrr41L7Kaqv0Uzt2VGB5+27KT2DHZSQSyDYBcXLMdMDeUZrzt/rpbWpk6jQlOKepUR5He9nuVtw+CZhPwCg5mo+bR0ACJGAKAcrRlEoxJwmQQE4JUI45xc2dkQAJmEKAcjSlUsxJAiSQUwKUY05xc2ckQAKmEChIOaZSKfT29mJsbEzXob29Hd3d3abUhDlJgAQEEDBLjtEo8O0bcPw4UFS0Ib5YLIbW1lbMzMzo11RXVyMcDiMQsL96Yd22sgI8fAhs2QI0NgooDSOQAAnkk4BZcrx2zRZYQ4MtSPXw+X7hF4lE0NPT89P/+/v7EQqFfmVtWfY21ePJE3ubV6/msybcNwmQgAACZslRAXv82JXZ4cOuJEtLNc70KXXjjxFgNBpFc3Mz+vr64Pf7beyLi+52nj1zt3PsmICyMAIJkEC+CZgnR4fY5KQrt8rKNbnF5ubWptSjo6NIJBJ6FFleXo6RkRFU7tzpvi8Wc6VYV5fvWnD/JEACggiYK0cH4vS0K7u9e3EnmUTfo0eoqK3V5xlnZ2e1LL8kEvjr7Fk0fP0KvHvnSrGmRlA5GIUESEAKAfPl6JB88QJL9+5hemgIiYUFlDY14czgICzLwq3OThSNj2N/WRlqurqw7fRp4OBBKTVgDhIgAYEECkeOACYmJnAlFMKfloXLVVUIJJMaeTIQwODLl3jq8+F6JIL6+nqBpWAkEiABSQQKSo4DAwO4f+OGluOJz5+xb3lZs35TXIwHJSVajqcuXeKaR0k9kFlIQCiBgpHjwvg4bnZ04I9YDItbt2LS59MyVE3Jss6yULq6ild79uDc0BD2NzUJLQljkQAJSCBgvhx/XJCZu30bd6emMOn3azF+8CwS37WyogVZl0rh5IEDKD9/3r4owwsyEvohM5CAOALmyjFtKc9yMIh/4nH8/fw5gkeOrHs3TDKZRFtbG+JTU+g4dAgXgkEUx+NcyiOuSzIQCcggYJ4c11kE/rqiAhc7O/Xtgpnuo1bnJIeHhzX5m+Ewji4t2cuAuAhcRm9kChIQRMAsOW5w+2D67YJq4fdGV6PV1eyWlhaNf02ivH1QUHdkFBKQQ8AsOW7ygyd+Cy8/eOK3sPFNJFCoBMySY6FWgcdFAiQgjgDlKK4kDEQCJCCBAOUooQrMQAIkII4A5SiuJAxEAiQggQDlKKEKzEACJCCOAOUoriQMRAIkIIEA5SihCsxAAiQgjgDlKK4kDEQCJCCBAOUooQrMQAIkII4A5SiuJAxEAiQggQDlKKEKzEACJCCOAOUoriQMRAIkIIHAd4AOsACBjs7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832" y="745067"/>
            <a:ext cx="11913859" cy="466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885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342</Words>
  <Application>Microsoft Office PowerPoint</Application>
  <PresentationFormat>Широкоэкранный</PresentationFormat>
  <Paragraphs>76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14</cp:revision>
  <dcterms:created xsi:type="dcterms:W3CDTF">2024-03-20T06:26:06Z</dcterms:created>
  <dcterms:modified xsi:type="dcterms:W3CDTF">2024-03-20T12:43:50Z</dcterms:modified>
</cp:coreProperties>
</file>